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sldIdLst>
    <p:sldId id="33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31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Arial" panose="020B0604020202020204" pitchFamily="34" charset="0"/>
      <p:regular r:id="rId79"/>
      <p:bold r:id="rId80"/>
      <p:italic r:id="rId81"/>
    </p:embeddedFont>
    <p:embeddedFont>
      <p:font typeface="Wingdings" panose="05000000000000000000" pitchFamily="2" charset="2"/>
      <p:regular r:id="rId82"/>
    </p:embeddedFont>
    <p:embeddedFont>
      <p:font typeface="MS PGothic" panose="020B0600070205080204" pitchFamily="34" charset="-128"/>
      <p:regular r:id="rId83"/>
    </p:embeddedFont>
    <p:embeddedFont>
      <p:font typeface="Times New Roman" panose="02020603050405020304" pitchFamily="18" charset="0"/>
      <p:regular r:id="rId84"/>
    </p:embeddedFont>
    <p:embeddedFont>
      <p:font typeface="Sitka Small" panose="02000505000000020004" pitchFamily="2" charset="0"/>
      <p:regular r:id="rId85"/>
      <p:bold r:id="rId86"/>
      <p:italic r:id="rId87"/>
      <p:boldItalic r:id="rId88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79218-928D-449C-9C7E-88DEF10F4FDF}" type="datetimeFigureOut">
              <a:rPr lang="tr-TR" smtClean="0"/>
              <a:t>20.12.2020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4D7C1-09D8-4C8A-9283-DFB4C1EADE7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678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962" y="286131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28956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2894076"/>
            <a:ext cx="5649595" cy="1905"/>
          </a:xfrm>
          <a:custGeom>
            <a:avLst/>
            <a:gdLst/>
            <a:ahLst/>
            <a:cxnLst/>
            <a:rect l="l" t="t" r="r" b="b"/>
            <a:pathLst>
              <a:path w="5649595" h="1905">
                <a:moveTo>
                  <a:pt x="0" y="0"/>
                </a:moveTo>
                <a:lnTo>
                  <a:pt x="5649468" y="1524"/>
                </a:lnTo>
              </a:path>
            </a:pathLst>
          </a:custGeom>
          <a:ln w="57912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295402"/>
            <a:ext cx="80721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93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27507"/>
            <a:ext cx="530923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1928240"/>
            <a:ext cx="8255000" cy="4270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9140" y="6290109"/>
            <a:ext cx="274320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jp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port_Layer_Security#cite_note-16" TargetMode="External"/><Relationship Id="rId2" Type="http://schemas.openxmlformats.org/officeDocument/2006/relationships/hyperlink" Target="http://athena.fit.qut.edu.au/rfc/rfc2246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xxx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ewall.cx/networking-topics/protocols/870-ipsec-modes.html" TargetMode="External"/><Relationship Id="rId2" Type="http://schemas.openxmlformats.org/officeDocument/2006/relationships/hyperlink" Target="http://www.firewall.cx/networking-topics/protocols/127-ip-security-protocol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90.png"/><Relationship Id="rId5" Type="http://schemas.openxmlformats.org/officeDocument/2006/relationships/image" Target="../media/image98.png"/><Relationship Id="rId10" Type="http://schemas.openxmlformats.org/officeDocument/2006/relationships/image" Target="../media/image88.png"/><Relationship Id="rId4" Type="http://schemas.openxmlformats.org/officeDocument/2006/relationships/image" Target="../media/image97.png"/><Relationship Id="rId9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jpg"/><Relationship Id="rId12" Type="http://schemas.openxmlformats.org/officeDocument/2006/relationships/image" Target="../media/image90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88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torproject.org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Communications Security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Nils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Gruschka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5911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86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TCP/IP </a:t>
            </a:r>
            <a:r>
              <a:rPr sz="3600" spc="-5" dirty="0"/>
              <a:t>Protocol</a:t>
            </a:r>
            <a:r>
              <a:rPr sz="3600" spc="-15" dirty="0"/>
              <a:t> </a:t>
            </a:r>
            <a:r>
              <a:rPr sz="3600" spc="-5" dirty="0"/>
              <a:t>Architecture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991475" cy="3830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Developed 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 Defense Advanced Research  </a:t>
            </a:r>
            <a:r>
              <a:rPr sz="2400" dirty="0">
                <a:latin typeface="Arial"/>
                <a:cs typeface="Arial"/>
              </a:rPr>
              <a:t>Project </a:t>
            </a:r>
            <a:r>
              <a:rPr sz="2400" spc="-5" dirty="0">
                <a:latin typeface="Arial"/>
                <a:cs typeface="Arial"/>
              </a:rPr>
              <a:t>Agency (DARPA)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its packet switched network  (ARPANET)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Used by the global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 official model, but it’s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working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Host to host or transport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Internet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Network access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Physical</a:t>
            </a:r>
            <a:r>
              <a:rPr sz="2000" spc="-5" dirty="0">
                <a:latin typeface="Arial"/>
                <a:cs typeface="Arial"/>
              </a:rPr>
              <a:t> layer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97028"/>
            <a:ext cx="876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OSI </a:t>
            </a:r>
            <a:r>
              <a:rPr sz="3600" spc="-5" dirty="0"/>
              <a:t>model </a:t>
            </a:r>
            <a:r>
              <a:rPr sz="3600" dirty="0"/>
              <a:t>vs. TCP/IP model (The</a:t>
            </a:r>
            <a:r>
              <a:rPr sz="3600" spc="-100" dirty="0"/>
              <a:t> </a:t>
            </a:r>
            <a:r>
              <a:rPr sz="3600" dirty="0"/>
              <a:t>Internet)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26679" y="803238"/>
            <a:ext cx="5297805" cy="5265420"/>
            <a:chOff x="626679" y="803238"/>
            <a:chExt cx="5297805" cy="5265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79" y="803238"/>
              <a:ext cx="2731199" cy="52651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52800" y="1859406"/>
              <a:ext cx="688975" cy="2251075"/>
            </a:xfrm>
            <a:custGeom>
              <a:avLst/>
              <a:gdLst/>
              <a:ahLst/>
              <a:cxnLst/>
              <a:rect l="l" t="t" r="r" b="b"/>
              <a:pathLst>
                <a:path w="688975" h="2251075">
                  <a:moveTo>
                    <a:pt x="612775" y="45339"/>
                  </a:moveTo>
                  <a:lnTo>
                    <a:pt x="35991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lnTo>
                    <a:pt x="0" y="51689"/>
                  </a:lnTo>
                  <a:lnTo>
                    <a:pt x="88646" y="103378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1" y="58039"/>
                  </a:lnTo>
                  <a:lnTo>
                    <a:pt x="612775" y="58039"/>
                  </a:lnTo>
                  <a:lnTo>
                    <a:pt x="612775" y="45339"/>
                  </a:lnTo>
                  <a:close/>
                </a:path>
                <a:path w="688975" h="2251075">
                  <a:moveTo>
                    <a:pt x="688975" y="2192655"/>
                  </a:moveTo>
                  <a:lnTo>
                    <a:pt x="112191" y="2192655"/>
                  </a:lnTo>
                  <a:lnTo>
                    <a:pt x="171196" y="2158238"/>
                  </a:lnTo>
                  <a:lnTo>
                    <a:pt x="172212" y="2154428"/>
                  </a:lnTo>
                  <a:lnTo>
                    <a:pt x="168656" y="2148332"/>
                  </a:lnTo>
                  <a:lnTo>
                    <a:pt x="164846" y="2147316"/>
                  </a:lnTo>
                  <a:lnTo>
                    <a:pt x="76200" y="2199005"/>
                  </a:lnTo>
                  <a:lnTo>
                    <a:pt x="164846" y="2250694"/>
                  </a:lnTo>
                  <a:lnTo>
                    <a:pt x="168656" y="2249678"/>
                  </a:lnTo>
                  <a:lnTo>
                    <a:pt x="172212" y="2243582"/>
                  </a:lnTo>
                  <a:lnTo>
                    <a:pt x="171196" y="2239772"/>
                  </a:lnTo>
                  <a:lnTo>
                    <a:pt x="112191" y="2205355"/>
                  </a:lnTo>
                  <a:lnTo>
                    <a:pt x="688975" y="2205355"/>
                  </a:lnTo>
                  <a:lnTo>
                    <a:pt x="688975" y="2192655"/>
                  </a:lnTo>
                  <a:close/>
                </a:path>
                <a:path w="688975" h="2251075">
                  <a:moveTo>
                    <a:pt x="688975" y="1416939"/>
                  </a:moveTo>
                  <a:lnTo>
                    <a:pt x="112191" y="1416939"/>
                  </a:lnTo>
                  <a:lnTo>
                    <a:pt x="171196" y="1382522"/>
                  </a:lnTo>
                  <a:lnTo>
                    <a:pt x="172212" y="1378712"/>
                  </a:lnTo>
                  <a:lnTo>
                    <a:pt x="168656" y="1372616"/>
                  </a:lnTo>
                  <a:lnTo>
                    <a:pt x="164846" y="1371600"/>
                  </a:lnTo>
                  <a:lnTo>
                    <a:pt x="76200" y="1423289"/>
                  </a:lnTo>
                  <a:lnTo>
                    <a:pt x="164846" y="1474978"/>
                  </a:lnTo>
                  <a:lnTo>
                    <a:pt x="168656" y="1473962"/>
                  </a:lnTo>
                  <a:lnTo>
                    <a:pt x="172212" y="1467866"/>
                  </a:lnTo>
                  <a:lnTo>
                    <a:pt x="171196" y="1464056"/>
                  </a:lnTo>
                  <a:lnTo>
                    <a:pt x="112191" y="1429639"/>
                  </a:lnTo>
                  <a:lnTo>
                    <a:pt x="688975" y="1429639"/>
                  </a:lnTo>
                  <a:lnTo>
                    <a:pt x="688975" y="1416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7932" y="5128259"/>
              <a:ext cx="326390" cy="650875"/>
            </a:xfrm>
            <a:custGeom>
              <a:avLst/>
              <a:gdLst/>
              <a:ahLst/>
              <a:cxnLst/>
              <a:rect l="l" t="t" r="r" b="b"/>
              <a:pathLst>
                <a:path w="326389" h="650875">
                  <a:moveTo>
                    <a:pt x="326136" y="0"/>
                  </a:moveTo>
                  <a:lnTo>
                    <a:pt x="100584" y="0"/>
                  </a:lnTo>
                  <a:lnTo>
                    <a:pt x="0" y="65786"/>
                  </a:lnTo>
                  <a:lnTo>
                    <a:pt x="0" y="650748"/>
                  </a:lnTo>
                  <a:lnTo>
                    <a:pt x="221996" y="650748"/>
                  </a:lnTo>
                  <a:lnTo>
                    <a:pt x="228981" y="650748"/>
                  </a:lnTo>
                  <a:lnTo>
                    <a:pt x="326136" y="584949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7931" y="5128259"/>
              <a:ext cx="326390" cy="650875"/>
            </a:xfrm>
            <a:custGeom>
              <a:avLst/>
              <a:gdLst/>
              <a:ahLst/>
              <a:cxnLst/>
              <a:rect l="l" t="t" r="r" b="b"/>
              <a:pathLst>
                <a:path w="326389" h="650875">
                  <a:moveTo>
                    <a:pt x="0" y="65785"/>
                  </a:moveTo>
                  <a:lnTo>
                    <a:pt x="100583" y="0"/>
                  </a:lnTo>
                  <a:lnTo>
                    <a:pt x="163067" y="0"/>
                  </a:lnTo>
                  <a:lnTo>
                    <a:pt x="326135" y="0"/>
                  </a:lnTo>
                  <a:lnTo>
                    <a:pt x="326135" y="350900"/>
                  </a:lnTo>
                  <a:lnTo>
                    <a:pt x="326135" y="584949"/>
                  </a:lnTo>
                  <a:lnTo>
                    <a:pt x="228980" y="650747"/>
                  </a:lnTo>
                  <a:lnTo>
                    <a:pt x="159638" y="650747"/>
                  </a:lnTo>
                  <a:lnTo>
                    <a:pt x="0" y="650747"/>
                  </a:lnTo>
                  <a:lnTo>
                    <a:pt x="0" y="347344"/>
                  </a:lnTo>
                  <a:lnTo>
                    <a:pt x="0" y="65785"/>
                  </a:lnTo>
                  <a:close/>
                </a:path>
                <a:path w="326389" h="650875">
                  <a:moveTo>
                    <a:pt x="0" y="65785"/>
                  </a:moveTo>
                  <a:lnTo>
                    <a:pt x="221995" y="65785"/>
                  </a:lnTo>
                  <a:lnTo>
                    <a:pt x="326135" y="0"/>
                  </a:lnTo>
                </a:path>
                <a:path w="326389" h="650875">
                  <a:moveTo>
                    <a:pt x="0" y="65785"/>
                  </a:moveTo>
                  <a:lnTo>
                    <a:pt x="221995" y="65785"/>
                  </a:lnTo>
                  <a:lnTo>
                    <a:pt x="221995" y="160908"/>
                  </a:lnTo>
                  <a:lnTo>
                    <a:pt x="221995" y="526440"/>
                  </a:lnTo>
                  <a:lnTo>
                    <a:pt x="221995" y="650747"/>
                  </a:lnTo>
                </a:path>
                <a:path w="326389" h="650875">
                  <a:moveTo>
                    <a:pt x="17398" y="91439"/>
                  </a:moveTo>
                  <a:lnTo>
                    <a:pt x="201294" y="91439"/>
                  </a:lnTo>
                  <a:lnTo>
                    <a:pt x="201294" y="106044"/>
                  </a:lnTo>
                  <a:lnTo>
                    <a:pt x="17398" y="106044"/>
                  </a:lnTo>
                  <a:lnTo>
                    <a:pt x="17398" y="91439"/>
                  </a:lnTo>
                </a:path>
                <a:path w="326389" h="650875">
                  <a:moveTo>
                    <a:pt x="17398" y="135254"/>
                  </a:moveTo>
                  <a:lnTo>
                    <a:pt x="201294" y="135254"/>
                  </a:lnTo>
                  <a:lnTo>
                    <a:pt x="201294" y="146176"/>
                  </a:lnTo>
                  <a:lnTo>
                    <a:pt x="17398" y="146176"/>
                  </a:lnTo>
                  <a:lnTo>
                    <a:pt x="17398" y="135254"/>
                  </a:lnTo>
                </a:path>
                <a:path w="326389" h="650875">
                  <a:moveTo>
                    <a:pt x="17398" y="179196"/>
                  </a:moveTo>
                  <a:lnTo>
                    <a:pt x="201294" y="179196"/>
                  </a:lnTo>
                  <a:lnTo>
                    <a:pt x="201294" y="190118"/>
                  </a:lnTo>
                  <a:lnTo>
                    <a:pt x="17398" y="190118"/>
                  </a:lnTo>
                  <a:lnTo>
                    <a:pt x="17398" y="1791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54751" y="5646420"/>
              <a:ext cx="509270" cy="134620"/>
            </a:xfrm>
            <a:custGeom>
              <a:avLst/>
              <a:gdLst/>
              <a:ahLst/>
              <a:cxnLst/>
              <a:rect l="l" t="t" r="r" b="b"/>
              <a:pathLst>
                <a:path w="509270" h="134620">
                  <a:moveTo>
                    <a:pt x="509015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509015" y="134111"/>
                  </a:lnTo>
                  <a:lnTo>
                    <a:pt x="509015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4751" y="5646420"/>
              <a:ext cx="509270" cy="134620"/>
            </a:xfrm>
            <a:custGeom>
              <a:avLst/>
              <a:gdLst/>
              <a:ahLst/>
              <a:cxnLst/>
              <a:rect l="l" t="t" r="r" b="b"/>
              <a:pathLst>
                <a:path w="509270" h="134620">
                  <a:moveTo>
                    <a:pt x="0" y="134111"/>
                  </a:moveTo>
                  <a:lnTo>
                    <a:pt x="509015" y="134111"/>
                  </a:lnTo>
                  <a:lnTo>
                    <a:pt x="509015" y="0"/>
                  </a:lnTo>
                  <a:lnTo>
                    <a:pt x="0" y="0"/>
                  </a:lnTo>
                  <a:lnTo>
                    <a:pt x="0" y="134111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63768" y="5483352"/>
              <a:ext cx="157480" cy="297180"/>
            </a:xfrm>
            <a:custGeom>
              <a:avLst/>
              <a:gdLst/>
              <a:ahLst/>
              <a:cxnLst/>
              <a:rect l="l" t="t" r="r" b="b"/>
              <a:pathLst>
                <a:path w="157479" h="297179">
                  <a:moveTo>
                    <a:pt x="156972" y="0"/>
                  </a:moveTo>
                  <a:lnTo>
                    <a:pt x="0" y="162839"/>
                  </a:lnTo>
                  <a:lnTo>
                    <a:pt x="0" y="297180"/>
                  </a:lnTo>
                  <a:lnTo>
                    <a:pt x="156972" y="13434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3768" y="5483352"/>
              <a:ext cx="157480" cy="297180"/>
            </a:xfrm>
            <a:custGeom>
              <a:avLst/>
              <a:gdLst/>
              <a:ahLst/>
              <a:cxnLst/>
              <a:rect l="l" t="t" r="r" b="b"/>
              <a:pathLst>
                <a:path w="157479" h="297179">
                  <a:moveTo>
                    <a:pt x="0" y="162839"/>
                  </a:moveTo>
                  <a:lnTo>
                    <a:pt x="156972" y="0"/>
                  </a:lnTo>
                  <a:lnTo>
                    <a:pt x="156972" y="134340"/>
                  </a:lnTo>
                  <a:lnTo>
                    <a:pt x="0" y="297180"/>
                  </a:lnTo>
                  <a:lnTo>
                    <a:pt x="0" y="162839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54751" y="5483352"/>
              <a:ext cx="666115" cy="163195"/>
            </a:xfrm>
            <a:custGeom>
              <a:avLst/>
              <a:gdLst/>
              <a:ahLst/>
              <a:cxnLst/>
              <a:rect l="l" t="t" r="r" b="b"/>
              <a:pathLst>
                <a:path w="666114" h="163195">
                  <a:moveTo>
                    <a:pt x="665988" y="0"/>
                  </a:moveTo>
                  <a:lnTo>
                    <a:pt x="155956" y="0"/>
                  </a:lnTo>
                  <a:lnTo>
                    <a:pt x="0" y="163068"/>
                  </a:lnTo>
                  <a:lnTo>
                    <a:pt x="510032" y="163068"/>
                  </a:lnTo>
                  <a:lnTo>
                    <a:pt x="665988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4751" y="5483352"/>
              <a:ext cx="666115" cy="163195"/>
            </a:xfrm>
            <a:custGeom>
              <a:avLst/>
              <a:gdLst/>
              <a:ahLst/>
              <a:cxnLst/>
              <a:rect l="l" t="t" r="r" b="b"/>
              <a:pathLst>
                <a:path w="666114" h="163195">
                  <a:moveTo>
                    <a:pt x="510032" y="163068"/>
                  </a:moveTo>
                  <a:lnTo>
                    <a:pt x="665988" y="0"/>
                  </a:lnTo>
                  <a:lnTo>
                    <a:pt x="155956" y="0"/>
                  </a:lnTo>
                  <a:lnTo>
                    <a:pt x="0" y="163068"/>
                  </a:lnTo>
                  <a:lnTo>
                    <a:pt x="510032" y="163068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4856" y="5486400"/>
              <a:ext cx="509270" cy="143510"/>
            </a:xfrm>
            <a:custGeom>
              <a:avLst/>
              <a:gdLst/>
              <a:ahLst/>
              <a:cxnLst/>
              <a:rect l="l" t="t" r="r" b="b"/>
              <a:pathLst>
                <a:path w="509270" h="143510">
                  <a:moveTo>
                    <a:pt x="217932" y="110248"/>
                  </a:moveTo>
                  <a:lnTo>
                    <a:pt x="86614" y="110248"/>
                  </a:lnTo>
                  <a:lnTo>
                    <a:pt x="108331" y="86868"/>
                  </a:lnTo>
                  <a:lnTo>
                    <a:pt x="0" y="119875"/>
                  </a:lnTo>
                  <a:lnTo>
                    <a:pt x="56896" y="143256"/>
                  </a:lnTo>
                  <a:lnTo>
                    <a:pt x="70358" y="130873"/>
                  </a:lnTo>
                  <a:lnTo>
                    <a:pt x="199009" y="130873"/>
                  </a:lnTo>
                  <a:lnTo>
                    <a:pt x="217932" y="110248"/>
                  </a:lnTo>
                  <a:close/>
                </a:path>
                <a:path w="509270" h="143510">
                  <a:moveTo>
                    <a:pt x="280416" y="43180"/>
                  </a:moveTo>
                  <a:lnTo>
                    <a:pt x="147701" y="43180"/>
                  </a:lnTo>
                  <a:lnTo>
                    <a:pt x="170815" y="19812"/>
                  </a:lnTo>
                  <a:lnTo>
                    <a:pt x="62484" y="51308"/>
                  </a:lnTo>
                  <a:lnTo>
                    <a:pt x="119380" y="74676"/>
                  </a:lnTo>
                  <a:lnTo>
                    <a:pt x="132842" y="62357"/>
                  </a:lnTo>
                  <a:lnTo>
                    <a:pt x="261493" y="62357"/>
                  </a:lnTo>
                  <a:lnTo>
                    <a:pt x="280416" y="43180"/>
                  </a:lnTo>
                  <a:close/>
                </a:path>
                <a:path w="509270" h="143510">
                  <a:moveTo>
                    <a:pt x="445008" y="91186"/>
                  </a:moveTo>
                  <a:lnTo>
                    <a:pt x="388112" y="68580"/>
                  </a:lnTo>
                  <a:lnTo>
                    <a:pt x="377317" y="80518"/>
                  </a:lnTo>
                  <a:lnTo>
                    <a:pt x="245999" y="80518"/>
                  </a:lnTo>
                  <a:lnTo>
                    <a:pt x="227076" y="99187"/>
                  </a:lnTo>
                  <a:lnTo>
                    <a:pt x="361061" y="99187"/>
                  </a:lnTo>
                  <a:lnTo>
                    <a:pt x="338074" y="121920"/>
                  </a:lnTo>
                  <a:lnTo>
                    <a:pt x="445008" y="91186"/>
                  </a:lnTo>
                  <a:close/>
                </a:path>
                <a:path w="509270" h="143510">
                  <a:moveTo>
                    <a:pt x="509016" y="23368"/>
                  </a:moveTo>
                  <a:lnTo>
                    <a:pt x="452120" y="0"/>
                  </a:lnTo>
                  <a:lnTo>
                    <a:pt x="439928" y="12319"/>
                  </a:lnTo>
                  <a:lnTo>
                    <a:pt x="310007" y="12319"/>
                  </a:lnTo>
                  <a:lnTo>
                    <a:pt x="291084" y="33020"/>
                  </a:lnTo>
                  <a:lnTo>
                    <a:pt x="423799" y="33020"/>
                  </a:lnTo>
                  <a:lnTo>
                    <a:pt x="400685" y="56388"/>
                  </a:lnTo>
                  <a:lnTo>
                    <a:pt x="509016" y="23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9428" y="5492495"/>
              <a:ext cx="508000" cy="140335"/>
            </a:xfrm>
            <a:custGeom>
              <a:avLst/>
              <a:gdLst/>
              <a:ahLst/>
              <a:cxnLst/>
              <a:rect l="l" t="t" r="r" b="b"/>
              <a:pathLst>
                <a:path w="508000" h="140335">
                  <a:moveTo>
                    <a:pt x="216408" y="109537"/>
                  </a:moveTo>
                  <a:lnTo>
                    <a:pt x="85217" y="109537"/>
                  </a:lnTo>
                  <a:lnTo>
                    <a:pt x="106807" y="86868"/>
                  </a:lnTo>
                  <a:lnTo>
                    <a:pt x="0" y="117538"/>
                  </a:lnTo>
                  <a:lnTo>
                    <a:pt x="56769" y="140208"/>
                  </a:lnTo>
                  <a:lnTo>
                    <a:pt x="68961" y="128206"/>
                  </a:lnTo>
                  <a:lnTo>
                    <a:pt x="198882" y="128206"/>
                  </a:lnTo>
                  <a:lnTo>
                    <a:pt x="216408" y="109537"/>
                  </a:lnTo>
                  <a:close/>
                </a:path>
                <a:path w="508000" h="140335">
                  <a:moveTo>
                    <a:pt x="280416" y="43053"/>
                  </a:moveTo>
                  <a:lnTo>
                    <a:pt x="149225" y="43053"/>
                  </a:lnTo>
                  <a:lnTo>
                    <a:pt x="170815" y="18288"/>
                  </a:lnTo>
                  <a:lnTo>
                    <a:pt x="64008" y="51308"/>
                  </a:lnTo>
                  <a:lnTo>
                    <a:pt x="120777" y="74676"/>
                  </a:lnTo>
                  <a:lnTo>
                    <a:pt x="132969" y="62357"/>
                  </a:lnTo>
                  <a:lnTo>
                    <a:pt x="261493" y="62357"/>
                  </a:lnTo>
                  <a:lnTo>
                    <a:pt x="280416" y="43053"/>
                  </a:lnTo>
                  <a:close/>
                </a:path>
                <a:path w="508000" h="140335">
                  <a:moveTo>
                    <a:pt x="445008" y="90424"/>
                  </a:moveTo>
                  <a:lnTo>
                    <a:pt x="387858" y="67056"/>
                  </a:lnTo>
                  <a:lnTo>
                    <a:pt x="376936" y="79375"/>
                  </a:lnTo>
                  <a:lnTo>
                    <a:pt x="246126" y="79375"/>
                  </a:lnTo>
                  <a:lnTo>
                    <a:pt x="227076" y="98602"/>
                  </a:lnTo>
                  <a:lnTo>
                    <a:pt x="360553" y="98602"/>
                  </a:lnTo>
                  <a:lnTo>
                    <a:pt x="337439" y="121920"/>
                  </a:lnTo>
                  <a:lnTo>
                    <a:pt x="445008" y="90424"/>
                  </a:lnTo>
                  <a:close/>
                </a:path>
                <a:path w="508000" h="140335">
                  <a:moveTo>
                    <a:pt x="507492" y="22733"/>
                  </a:moveTo>
                  <a:lnTo>
                    <a:pt x="450723" y="0"/>
                  </a:lnTo>
                  <a:lnTo>
                    <a:pt x="439801" y="12065"/>
                  </a:lnTo>
                  <a:lnTo>
                    <a:pt x="308610" y="12065"/>
                  </a:lnTo>
                  <a:lnTo>
                    <a:pt x="291084" y="30734"/>
                  </a:lnTo>
                  <a:lnTo>
                    <a:pt x="423672" y="30734"/>
                  </a:lnTo>
                  <a:lnTo>
                    <a:pt x="400685" y="54864"/>
                  </a:lnTo>
                  <a:lnTo>
                    <a:pt x="507492" y="22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9448" y="57439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1524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6399" y="5739383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89">
                  <a:moveTo>
                    <a:pt x="4572" y="0"/>
                  </a:moveTo>
                  <a:lnTo>
                    <a:pt x="0" y="4267"/>
                  </a:lnTo>
                  <a:lnTo>
                    <a:pt x="0" y="21335"/>
                  </a:lnTo>
                  <a:lnTo>
                    <a:pt x="4572" y="1849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96306" y="570814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1524" y="1524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4175" y="133057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175" y="205930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175" y="270243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175" y="343128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175" y="415061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4175" y="483666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175" y="556544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4175" y="1609801"/>
            <a:ext cx="28149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http, ftp, </a:t>
            </a:r>
            <a:r>
              <a:rPr sz="2000" dirty="0">
                <a:latin typeface="Arial"/>
                <a:cs typeface="Arial"/>
              </a:rPr>
              <a:t>smtp,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snmp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94175" y="2981655"/>
            <a:ext cx="41687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TCP </a:t>
            </a:r>
            <a:r>
              <a:rPr sz="2000" spc="-5" dirty="0">
                <a:latin typeface="Arial"/>
                <a:cs typeface="Arial"/>
              </a:rPr>
              <a:t>(Transmission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UDP </a:t>
            </a:r>
            <a:r>
              <a:rPr sz="2000" dirty="0">
                <a:latin typeface="Arial"/>
                <a:cs typeface="Arial"/>
              </a:rPr>
              <a:t>(User Datagram Protocol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4175" y="3912489"/>
            <a:ext cx="2364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IP (Internet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564880" y="5123688"/>
            <a:ext cx="337185" cy="660400"/>
            <a:chOff x="8564880" y="5123688"/>
            <a:chExt cx="337185" cy="660400"/>
          </a:xfrm>
        </p:grpSpPr>
        <p:sp>
          <p:nvSpPr>
            <p:cNvPr id="30" name="object 30"/>
            <p:cNvSpPr/>
            <p:nvPr/>
          </p:nvSpPr>
          <p:spPr>
            <a:xfrm>
              <a:off x="8569452" y="5128259"/>
              <a:ext cx="327660" cy="650875"/>
            </a:xfrm>
            <a:custGeom>
              <a:avLst/>
              <a:gdLst/>
              <a:ahLst/>
              <a:cxnLst/>
              <a:rect l="l" t="t" r="r" b="b"/>
              <a:pathLst>
                <a:path w="327659" h="650875">
                  <a:moveTo>
                    <a:pt x="327660" y="0"/>
                  </a:moveTo>
                  <a:lnTo>
                    <a:pt x="101092" y="0"/>
                  </a:lnTo>
                  <a:lnTo>
                    <a:pt x="0" y="65786"/>
                  </a:lnTo>
                  <a:lnTo>
                    <a:pt x="0" y="650748"/>
                  </a:lnTo>
                  <a:lnTo>
                    <a:pt x="223139" y="650748"/>
                  </a:lnTo>
                  <a:lnTo>
                    <a:pt x="229997" y="650748"/>
                  </a:lnTo>
                  <a:lnTo>
                    <a:pt x="327660" y="584949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69452" y="5128260"/>
              <a:ext cx="327660" cy="650875"/>
            </a:xfrm>
            <a:custGeom>
              <a:avLst/>
              <a:gdLst/>
              <a:ahLst/>
              <a:cxnLst/>
              <a:rect l="l" t="t" r="r" b="b"/>
              <a:pathLst>
                <a:path w="327659" h="650875">
                  <a:moveTo>
                    <a:pt x="0" y="65785"/>
                  </a:moveTo>
                  <a:lnTo>
                    <a:pt x="101092" y="0"/>
                  </a:lnTo>
                  <a:lnTo>
                    <a:pt x="163829" y="0"/>
                  </a:lnTo>
                  <a:lnTo>
                    <a:pt x="327659" y="0"/>
                  </a:lnTo>
                  <a:lnTo>
                    <a:pt x="327659" y="350900"/>
                  </a:lnTo>
                  <a:lnTo>
                    <a:pt x="327659" y="584949"/>
                  </a:lnTo>
                  <a:lnTo>
                    <a:pt x="229997" y="650747"/>
                  </a:lnTo>
                  <a:lnTo>
                    <a:pt x="160400" y="650747"/>
                  </a:lnTo>
                  <a:lnTo>
                    <a:pt x="0" y="650747"/>
                  </a:lnTo>
                  <a:lnTo>
                    <a:pt x="0" y="347344"/>
                  </a:lnTo>
                  <a:lnTo>
                    <a:pt x="0" y="65785"/>
                  </a:lnTo>
                  <a:close/>
                </a:path>
                <a:path w="327659" h="650875">
                  <a:moveTo>
                    <a:pt x="0" y="65785"/>
                  </a:moveTo>
                  <a:lnTo>
                    <a:pt x="223139" y="65785"/>
                  </a:lnTo>
                  <a:lnTo>
                    <a:pt x="327659" y="0"/>
                  </a:lnTo>
                </a:path>
                <a:path w="327659" h="650875">
                  <a:moveTo>
                    <a:pt x="0" y="65785"/>
                  </a:moveTo>
                  <a:lnTo>
                    <a:pt x="223139" y="65785"/>
                  </a:lnTo>
                  <a:lnTo>
                    <a:pt x="223139" y="160908"/>
                  </a:lnTo>
                  <a:lnTo>
                    <a:pt x="223139" y="526440"/>
                  </a:lnTo>
                  <a:lnTo>
                    <a:pt x="223139" y="650747"/>
                  </a:lnTo>
                </a:path>
                <a:path w="327659" h="650875">
                  <a:moveTo>
                    <a:pt x="17399" y="91439"/>
                  </a:moveTo>
                  <a:lnTo>
                    <a:pt x="202183" y="91439"/>
                  </a:lnTo>
                  <a:lnTo>
                    <a:pt x="202183" y="106044"/>
                  </a:lnTo>
                  <a:lnTo>
                    <a:pt x="17399" y="106044"/>
                  </a:lnTo>
                  <a:lnTo>
                    <a:pt x="17399" y="91439"/>
                  </a:lnTo>
                </a:path>
                <a:path w="327659" h="650875">
                  <a:moveTo>
                    <a:pt x="17399" y="135254"/>
                  </a:moveTo>
                  <a:lnTo>
                    <a:pt x="202183" y="135254"/>
                  </a:lnTo>
                  <a:lnTo>
                    <a:pt x="202183" y="146176"/>
                  </a:lnTo>
                  <a:lnTo>
                    <a:pt x="17399" y="146176"/>
                  </a:lnTo>
                  <a:lnTo>
                    <a:pt x="17399" y="135254"/>
                  </a:lnTo>
                </a:path>
                <a:path w="327659" h="650875">
                  <a:moveTo>
                    <a:pt x="17399" y="179196"/>
                  </a:moveTo>
                  <a:lnTo>
                    <a:pt x="202183" y="179196"/>
                  </a:lnTo>
                  <a:lnTo>
                    <a:pt x="202183" y="190118"/>
                  </a:lnTo>
                  <a:lnTo>
                    <a:pt x="17399" y="190118"/>
                  </a:lnTo>
                  <a:lnTo>
                    <a:pt x="17399" y="1791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902195" y="5480303"/>
            <a:ext cx="672465" cy="303530"/>
            <a:chOff x="6902195" y="5480303"/>
            <a:chExt cx="672465" cy="303530"/>
          </a:xfrm>
        </p:grpSpPr>
        <p:sp>
          <p:nvSpPr>
            <p:cNvPr id="33" name="object 33"/>
            <p:cNvSpPr/>
            <p:nvPr/>
          </p:nvSpPr>
          <p:spPr>
            <a:xfrm>
              <a:off x="6905243" y="5646419"/>
              <a:ext cx="509270" cy="134620"/>
            </a:xfrm>
            <a:custGeom>
              <a:avLst/>
              <a:gdLst/>
              <a:ahLst/>
              <a:cxnLst/>
              <a:rect l="l" t="t" r="r" b="b"/>
              <a:pathLst>
                <a:path w="509270" h="134620">
                  <a:moveTo>
                    <a:pt x="509016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509016" y="134111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05243" y="5646419"/>
              <a:ext cx="509270" cy="134620"/>
            </a:xfrm>
            <a:custGeom>
              <a:avLst/>
              <a:gdLst/>
              <a:ahLst/>
              <a:cxnLst/>
              <a:rect l="l" t="t" r="r" b="b"/>
              <a:pathLst>
                <a:path w="509270" h="134620">
                  <a:moveTo>
                    <a:pt x="0" y="134111"/>
                  </a:moveTo>
                  <a:lnTo>
                    <a:pt x="509016" y="134111"/>
                  </a:lnTo>
                  <a:lnTo>
                    <a:pt x="509016" y="0"/>
                  </a:lnTo>
                  <a:lnTo>
                    <a:pt x="0" y="0"/>
                  </a:lnTo>
                  <a:lnTo>
                    <a:pt x="0" y="134111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14259" y="5483351"/>
              <a:ext cx="157480" cy="297180"/>
            </a:xfrm>
            <a:custGeom>
              <a:avLst/>
              <a:gdLst/>
              <a:ahLst/>
              <a:cxnLst/>
              <a:rect l="l" t="t" r="r" b="b"/>
              <a:pathLst>
                <a:path w="157479" h="297179">
                  <a:moveTo>
                    <a:pt x="156972" y="0"/>
                  </a:moveTo>
                  <a:lnTo>
                    <a:pt x="0" y="162839"/>
                  </a:lnTo>
                  <a:lnTo>
                    <a:pt x="0" y="297180"/>
                  </a:lnTo>
                  <a:lnTo>
                    <a:pt x="156972" y="13434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14259" y="5483351"/>
              <a:ext cx="157480" cy="297180"/>
            </a:xfrm>
            <a:custGeom>
              <a:avLst/>
              <a:gdLst/>
              <a:ahLst/>
              <a:cxnLst/>
              <a:rect l="l" t="t" r="r" b="b"/>
              <a:pathLst>
                <a:path w="157479" h="297179">
                  <a:moveTo>
                    <a:pt x="0" y="162839"/>
                  </a:moveTo>
                  <a:lnTo>
                    <a:pt x="156972" y="0"/>
                  </a:lnTo>
                  <a:lnTo>
                    <a:pt x="156972" y="134340"/>
                  </a:lnTo>
                  <a:lnTo>
                    <a:pt x="0" y="297180"/>
                  </a:lnTo>
                  <a:lnTo>
                    <a:pt x="0" y="162839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05243" y="5483351"/>
              <a:ext cx="666115" cy="163195"/>
            </a:xfrm>
            <a:custGeom>
              <a:avLst/>
              <a:gdLst/>
              <a:ahLst/>
              <a:cxnLst/>
              <a:rect l="l" t="t" r="r" b="b"/>
              <a:pathLst>
                <a:path w="666115" h="163195">
                  <a:moveTo>
                    <a:pt x="665987" y="0"/>
                  </a:moveTo>
                  <a:lnTo>
                    <a:pt x="155955" y="0"/>
                  </a:lnTo>
                  <a:lnTo>
                    <a:pt x="0" y="163068"/>
                  </a:lnTo>
                  <a:lnTo>
                    <a:pt x="510031" y="163068"/>
                  </a:lnTo>
                  <a:lnTo>
                    <a:pt x="665987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05243" y="5483351"/>
              <a:ext cx="666115" cy="163195"/>
            </a:xfrm>
            <a:custGeom>
              <a:avLst/>
              <a:gdLst/>
              <a:ahLst/>
              <a:cxnLst/>
              <a:rect l="l" t="t" r="r" b="b"/>
              <a:pathLst>
                <a:path w="666115" h="163195">
                  <a:moveTo>
                    <a:pt x="510031" y="163068"/>
                  </a:moveTo>
                  <a:lnTo>
                    <a:pt x="665987" y="0"/>
                  </a:lnTo>
                  <a:lnTo>
                    <a:pt x="155955" y="0"/>
                  </a:lnTo>
                  <a:lnTo>
                    <a:pt x="0" y="163068"/>
                  </a:lnTo>
                  <a:lnTo>
                    <a:pt x="510031" y="163068"/>
                  </a:lnTo>
                  <a:close/>
                </a:path>
              </a:pathLst>
            </a:custGeom>
            <a:ln w="6096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75348" y="5486399"/>
              <a:ext cx="509270" cy="143510"/>
            </a:xfrm>
            <a:custGeom>
              <a:avLst/>
              <a:gdLst/>
              <a:ahLst/>
              <a:cxnLst/>
              <a:rect l="l" t="t" r="r" b="b"/>
              <a:pathLst>
                <a:path w="509270" h="143510">
                  <a:moveTo>
                    <a:pt x="217932" y="110248"/>
                  </a:moveTo>
                  <a:lnTo>
                    <a:pt x="86614" y="110248"/>
                  </a:lnTo>
                  <a:lnTo>
                    <a:pt x="108331" y="86868"/>
                  </a:lnTo>
                  <a:lnTo>
                    <a:pt x="0" y="119875"/>
                  </a:lnTo>
                  <a:lnTo>
                    <a:pt x="56896" y="143256"/>
                  </a:lnTo>
                  <a:lnTo>
                    <a:pt x="70358" y="130873"/>
                  </a:lnTo>
                  <a:lnTo>
                    <a:pt x="199009" y="130873"/>
                  </a:lnTo>
                  <a:lnTo>
                    <a:pt x="217932" y="110248"/>
                  </a:lnTo>
                  <a:close/>
                </a:path>
                <a:path w="509270" h="143510">
                  <a:moveTo>
                    <a:pt x="280416" y="43180"/>
                  </a:moveTo>
                  <a:lnTo>
                    <a:pt x="147701" y="43180"/>
                  </a:lnTo>
                  <a:lnTo>
                    <a:pt x="170815" y="19812"/>
                  </a:lnTo>
                  <a:lnTo>
                    <a:pt x="62484" y="51308"/>
                  </a:lnTo>
                  <a:lnTo>
                    <a:pt x="119380" y="74676"/>
                  </a:lnTo>
                  <a:lnTo>
                    <a:pt x="132842" y="62357"/>
                  </a:lnTo>
                  <a:lnTo>
                    <a:pt x="261493" y="62357"/>
                  </a:lnTo>
                  <a:lnTo>
                    <a:pt x="280416" y="43180"/>
                  </a:lnTo>
                  <a:close/>
                </a:path>
                <a:path w="509270" h="143510">
                  <a:moveTo>
                    <a:pt x="445008" y="91186"/>
                  </a:moveTo>
                  <a:lnTo>
                    <a:pt x="388112" y="68580"/>
                  </a:lnTo>
                  <a:lnTo>
                    <a:pt x="377317" y="80518"/>
                  </a:lnTo>
                  <a:lnTo>
                    <a:pt x="245999" y="80518"/>
                  </a:lnTo>
                  <a:lnTo>
                    <a:pt x="227076" y="99187"/>
                  </a:lnTo>
                  <a:lnTo>
                    <a:pt x="361061" y="99187"/>
                  </a:lnTo>
                  <a:lnTo>
                    <a:pt x="338074" y="121920"/>
                  </a:lnTo>
                  <a:lnTo>
                    <a:pt x="445008" y="91186"/>
                  </a:lnTo>
                  <a:close/>
                </a:path>
                <a:path w="509270" h="143510">
                  <a:moveTo>
                    <a:pt x="509016" y="23368"/>
                  </a:moveTo>
                  <a:lnTo>
                    <a:pt x="452120" y="0"/>
                  </a:lnTo>
                  <a:lnTo>
                    <a:pt x="439928" y="12319"/>
                  </a:lnTo>
                  <a:lnTo>
                    <a:pt x="310007" y="12319"/>
                  </a:lnTo>
                  <a:lnTo>
                    <a:pt x="291084" y="33020"/>
                  </a:lnTo>
                  <a:lnTo>
                    <a:pt x="423799" y="33020"/>
                  </a:lnTo>
                  <a:lnTo>
                    <a:pt x="400685" y="56388"/>
                  </a:lnTo>
                  <a:lnTo>
                    <a:pt x="509016" y="23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79920" y="5492495"/>
              <a:ext cx="508000" cy="140335"/>
            </a:xfrm>
            <a:custGeom>
              <a:avLst/>
              <a:gdLst/>
              <a:ahLst/>
              <a:cxnLst/>
              <a:rect l="l" t="t" r="r" b="b"/>
              <a:pathLst>
                <a:path w="508000" h="140335">
                  <a:moveTo>
                    <a:pt x="216408" y="109537"/>
                  </a:moveTo>
                  <a:lnTo>
                    <a:pt x="85217" y="109537"/>
                  </a:lnTo>
                  <a:lnTo>
                    <a:pt x="106807" y="86868"/>
                  </a:lnTo>
                  <a:lnTo>
                    <a:pt x="0" y="117538"/>
                  </a:lnTo>
                  <a:lnTo>
                    <a:pt x="56769" y="140208"/>
                  </a:lnTo>
                  <a:lnTo>
                    <a:pt x="68961" y="128206"/>
                  </a:lnTo>
                  <a:lnTo>
                    <a:pt x="198882" y="128206"/>
                  </a:lnTo>
                  <a:lnTo>
                    <a:pt x="216408" y="109537"/>
                  </a:lnTo>
                  <a:close/>
                </a:path>
                <a:path w="508000" h="140335">
                  <a:moveTo>
                    <a:pt x="280416" y="43053"/>
                  </a:moveTo>
                  <a:lnTo>
                    <a:pt x="149225" y="43053"/>
                  </a:lnTo>
                  <a:lnTo>
                    <a:pt x="170815" y="18288"/>
                  </a:lnTo>
                  <a:lnTo>
                    <a:pt x="64008" y="51308"/>
                  </a:lnTo>
                  <a:lnTo>
                    <a:pt x="120777" y="74676"/>
                  </a:lnTo>
                  <a:lnTo>
                    <a:pt x="132969" y="62357"/>
                  </a:lnTo>
                  <a:lnTo>
                    <a:pt x="261493" y="62357"/>
                  </a:lnTo>
                  <a:lnTo>
                    <a:pt x="280416" y="43053"/>
                  </a:lnTo>
                  <a:close/>
                </a:path>
                <a:path w="508000" h="140335">
                  <a:moveTo>
                    <a:pt x="445008" y="90424"/>
                  </a:moveTo>
                  <a:lnTo>
                    <a:pt x="387858" y="67056"/>
                  </a:lnTo>
                  <a:lnTo>
                    <a:pt x="376936" y="79375"/>
                  </a:lnTo>
                  <a:lnTo>
                    <a:pt x="246126" y="79375"/>
                  </a:lnTo>
                  <a:lnTo>
                    <a:pt x="227076" y="98602"/>
                  </a:lnTo>
                  <a:lnTo>
                    <a:pt x="360553" y="98602"/>
                  </a:lnTo>
                  <a:lnTo>
                    <a:pt x="337439" y="121920"/>
                  </a:lnTo>
                  <a:lnTo>
                    <a:pt x="445008" y="90424"/>
                  </a:lnTo>
                  <a:close/>
                </a:path>
                <a:path w="508000" h="140335">
                  <a:moveTo>
                    <a:pt x="507492" y="22733"/>
                  </a:moveTo>
                  <a:lnTo>
                    <a:pt x="450723" y="0"/>
                  </a:lnTo>
                  <a:lnTo>
                    <a:pt x="439801" y="12065"/>
                  </a:lnTo>
                  <a:lnTo>
                    <a:pt x="308610" y="12065"/>
                  </a:lnTo>
                  <a:lnTo>
                    <a:pt x="291084" y="30734"/>
                  </a:lnTo>
                  <a:lnTo>
                    <a:pt x="423672" y="30734"/>
                  </a:lnTo>
                  <a:lnTo>
                    <a:pt x="400685" y="54864"/>
                  </a:lnTo>
                  <a:lnTo>
                    <a:pt x="507492" y="22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39939" y="57439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1524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36891" y="5739383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89">
                  <a:moveTo>
                    <a:pt x="4572" y="0"/>
                  </a:moveTo>
                  <a:lnTo>
                    <a:pt x="0" y="4267"/>
                  </a:lnTo>
                  <a:lnTo>
                    <a:pt x="0" y="21335"/>
                  </a:lnTo>
                  <a:lnTo>
                    <a:pt x="4572" y="1849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46797" y="570814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1524" y="1524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39032" y="5731865"/>
            <a:ext cx="508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ho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78773" y="5731865"/>
            <a:ext cx="508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ho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68010" y="5743752"/>
            <a:ext cx="2379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0530" algn="l"/>
              </a:tabLst>
            </a:pPr>
            <a:r>
              <a:rPr sz="2000" dirty="0">
                <a:latin typeface="Arial"/>
                <a:cs typeface="Arial"/>
              </a:rPr>
              <a:t>router	r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uter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57115" y="4962144"/>
            <a:ext cx="4132579" cy="713740"/>
            <a:chOff x="4357115" y="4962144"/>
            <a:chExt cx="4132579" cy="713740"/>
          </a:xfrm>
        </p:grpSpPr>
        <p:sp>
          <p:nvSpPr>
            <p:cNvPr id="48" name="object 48"/>
            <p:cNvSpPr/>
            <p:nvPr/>
          </p:nvSpPr>
          <p:spPr>
            <a:xfrm>
              <a:off x="4357116" y="5158866"/>
              <a:ext cx="4132579" cy="516890"/>
            </a:xfrm>
            <a:custGeom>
              <a:avLst/>
              <a:gdLst/>
              <a:ahLst/>
              <a:cxnLst/>
              <a:rect l="l" t="t" r="r" b="b"/>
              <a:pathLst>
                <a:path w="4132579" h="516889">
                  <a:moveTo>
                    <a:pt x="857250" y="464693"/>
                  </a:moveTo>
                  <a:lnTo>
                    <a:pt x="846353" y="458343"/>
                  </a:lnTo>
                  <a:lnTo>
                    <a:pt x="768604" y="413004"/>
                  </a:lnTo>
                  <a:lnTo>
                    <a:pt x="764794" y="414020"/>
                  </a:lnTo>
                  <a:lnTo>
                    <a:pt x="761238" y="420116"/>
                  </a:lnTo>
                  <a:lnTo>
                    <a:pt x="762254" y="423926"/>
                  </a:lnTo>
                  <a:lnTo>
                    <a:pt x="821207" y="458343"/>
                  </a:lnTo>
                  <a:lnTo>
                    <a:pt x="36017" y="458343"/>
                  </a:lnTo>
                  <a:lnTo>
                    <a:pt x="94996" y="423926"/>
                  </a:lnTo>
                  <a:lnTo>
                    <a:pt x="96012" y="420116"/>
                  </a:lnTo>
                  <a:lnTo>
                    <a:pt x="92456" y="414020"/>
                  </a:lnTo>
                  <a:lnTo>
                    <a:pt x="88646" y="413004"/>
                  </a:lnTo>
                  <a:lnTo>
                    <a:pt x="0" y="464693"/>
                  </a:lnTo>
                  <a:lnTo>
                    <a:pt x="88646" y="516394"/>
                  </a:lnTo>
                  <a:lnTo>
                    <a:pt x="92456" y="515366"/>
                  </a:lnTo>
                  <a:lnTo>
                    <a:pt x="96012" y="509308"/>
                  </a:lnTo>
                  <a:lnTo>
                    <a:pt x="94996" y="505421"/>
                  </a:lnTo>
                  <a:lnTo>
                    <a:pt x="36042" y="471043"/>
                  </a:lnTo>
                  <a:lnTo>
                    <a:pt x="821194" y="471043"/>
                  </a:lnTo>
                  <a:lnTo>
                    <a:pt x="762254" y="505421"/>
                  </a:lnTo>
                  <a:lnTo>
                    <a:pt x="761238" y="509308"/>
                  </a:lnTo>
                  <a:lnTo>
                    <a:pt x="764794" y="515366"/>
                  </a:lnTo>
                  <a:lnTo>
                    <a:pt x="768604" y="516394"/>
                  </a:lnTo>
                  <a:lnTo>
                    <a:pt x="846353" y="471043"/>
                  </a:lnTo>
                  <a:lnTo>
                    <a:pt x="857250" y="464693"/>
                  </a:lnTo>
                  <a:close/>
                </a:path>
                <a:path w="4132579" h="516889">
                  <a:moveTo>
                    <a:pt x="4132326" y="51689"/>
                  </a:moveTo>
                  <a:lnTo>
                    <a:pt x="4121429" y="45339"/>
                  </a:lnTo>
                  <a:lnTo>
                    <a:pt x="4043680" y="0"/>
                  </a:lnTo>
                  <a:lnTo>
                    <a:pt x="4039743" y="1016"/>
                  </a:lnTo>
                  <a:lnTo>
                    <a:pt x="4036187" y="7112"/>
                  </a:lnTo>
                  <a:lnTo>
                    <a:pt x="4037203" y="10922"/>
                  </a:lnTo>
                  <a:lnTo>
                    <a:pt x="4096181" y="45339"/>
                  </a:lnTo>
                  <a:lnTo>
                    <a:pt x="35991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lnTo>
                    <a:pt x="0" y="51689"/>
                  </a:lnTo>
                  <a:lnTo>
                    <a:pt x="88646" y="103378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1" y="58039"/>
                  </a:lnTo>
                  <a:lnTo>
                    <a:pt x="4096181" y="58039"/>
                  </a:lnTo>
                  <a:lnTo>
                    <a:pt x="4037203" y="92456"/>
                  </a:lnTo>
                  <a:lnTo>
                    <a:pt x="4036187" y="96266"/>
                  </a:lnTo>
                  <a:lnTo>
                    <a:pt x="4039743" y="102362"/>
                  </a:lnTo>
                  <a:lnTo>
                    <a:pt x="4043680" y="103378"/>
                  </a:lnTo>
                  <a:lnTo>
                    <a:pt x="4121429" y="58039"/>
                  </a:lnTo>
                  <a:lnTo>
                    <a:pt x="4132326" y="516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12307" y="4962144"/>
              <a:ext cx="1568450" cy="379730"/>
            </a:xfrm>
            <a:custGeom>
              <a:avLst/>
              <a:gdLst/>
              <a:ahLst/>
              <a:cxnLst/>
              <a:rect l="l" t="t" r="r" b="b"/>
              <a:pathLst>
                <a:path w="1568450" h="379729">
                  <a:moveTo>
                    <a:pt x="1568195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1568195" y="379475"/>
                  </a:lnTo>
                  <a:lnTo>
                    <a:pt x="1568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75604" y="5571870"/>
              <a:ext cx="2508250" cy="103505"/>
            </a:xfrm>
            <a:custGeom>
              <a:avLst/>
              <a:gdLst/>
              <a:ahLst/>
              <a:cxnLst/>
              <a:rect l="l" t="t" r="r" b="b"/>
              <a:pathLst>
                <a:path w="2508250" h="103504">
                  <a:moveTo>
                    <a:pt x="857250" y="51689"/>
                  </a:moveTo>
                  <a:lnTo>
                    <a:pt x="846353" y="45339"/>
                  </a:lnTo>
                  <a:lnTo>
                    <a:pt x="768604" y="0"/>
                  </a:lnTo>
                  <a:lnTo>
                    <a:pt x="764794" y="1016"/>
                  </a:lnTo>
                  <a:lnTo>
                    <a:pt x="761238" y="7112"/>
                  </a:lnTo>
                  <a:lnTo>
                    <a:pt x="762254" y="10922"/>
                  </a:lnTo>
                  <a:lnTo>
                    <a:pt x="821207" y="45339"/>
                  </a:lnTo>
                  <a:lnTo>
                    <a:pt x="36017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lnTo>
                    <a:pt x="0" y="51689"/>
                  </a:lnTo>
                  <a:lnTo>
                    <a:pt x="88646" y="103390"/>
                  </a:lnTo>
                  <a:lnTo>
                    <a:pt x="92456" y="102362"/>
                  </a:lnTo>
                  <a:lnTo>
                    <a:pt x="96012" y="96304"/>
                  </a:lnTo>
                  <a:lnTo>
                    <a:pt x="94996" y="92417"/>
                  </a:lnTo>
                  <a:lnTo>
                    <a:pt x="36042" y="58039"/>
                  </a:lnTo>
                  <a:lnTo>
                    <a:pt x="821194" y="58039"/>
                  </a:lnTo>
                  <a:lnTo>
                    <a:pt x="762254" y="92417"/>
                  </a:lnTo>
                  <a:lnTo>
                    <a:pt x="761238" y="96304"/>
                  </a:lnTo>
                  <a:lnTo>
                    <a:pt x="764794" y="102362"/>
                  </a:lnTo>
                  <a:lnTo>
                    <a:pt x="768604" y="103390"/>
                  </a:lnTo>
                  <a:lnTo>
                    <a:pt x="846353" y="58039"/>
                  </a:lnTo>
                  <a:lnTo>
                    <a:pt x="857250" y="51689"/>
                  </a:lnTo>
                  <a:close/>
                </a:path>
                <a:path w="2508250" h="103504">
                  <a:moveTo>
                    <a:pt x="2507742" y="51689"/>
                  </a:moveTo>
                  <a:lnTo>
                    <a:pt x="2496845" y="45339"/>
                  </a:lnTo>
                  <a:lnTo>
                    <a:pt x="2419096" y="0"/>
                  </a:lnTo>
                  <a:lnTo>
                    <a:pt x="2415286" y="1016"/>
                  </a:lnTo>
                  <a:lnTo>
                    <a:pt x="2411730" y="7112"/>
                  </a:lnTo>
                  <a:lnTo>
                    <a:pt x="2412746" y="10922"/>
                  </a:lnTo>
                  <a:lnTo>
                    <a:pt x="2471699" y="45339"/>
                  </a:lnTo>
                  <a:lnTo>
                    <a:pt x="1686509" y="45339"/>
                  </a:lnTo>
                  <a:lnTo>
                    <a:pt x="1745488" y="10922"/>
                  </a:lnTo>
                  <a:lnTo>
                    <a:pt x="1746504" y="7112"/>
                  </a:lnTo>
                  <a:lnTo>
                    <a:pt x="1742948" y="1016"/>
                  </a:lnTo>
                  <a:lnTo>
                    <a:pt x="1739138" y="0"/>
                  </a:lnTo>
                  <a:lnTo>
                    <a:pt x="1650492" y="51689"/>
                  </a:lnTo>
                  <a:lnTo>
                    <a:pt x="1739138" y="103390"/>
                  </a:lnTo>
                  <a:lnTo>
                    <a:pt x="1742948" y="102362"/>
                  </a:lnTo>
                  <a:lnTo>
                    <a:pt x="1746504" y="96304"/>
                  </a:lnTo>
                  <a:lnTo>
                    <a:pt x="1745488" y="92417"/>
                  </a:lnTo>
                  <a:lnTo>
                    <a:pt x="1686534" y="58039"/>
                  </a:lnTo>
                  <a:lnTo>
                    <a:pt x="2471686" y="58039"/>
                  </a:lnTo>
                  <a:lnTo>
                    <a:pt x="2412746" y="92417"/>
                  </a:lnTo>
                  <a:lnTo>
                    <a:pt x="2411730" y="96304"/>
                  </a:lnTo>
                  <a:lnTo>
                    <a:pt x="2415286" y="102362"/>
                  </a:lnTo>
                  <a:lnTo>
                    <a:pt x="2419096" y="103390"/>
                  </a:lnTo>
                  <a:lnTo>
                    <a:pt x="2496845" y="58039"/>
                  </a:lnTo>
                  <a:lnTo>
                    <a:pt x="2507742" y="516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81015" y="4989067"/>
            <a:ext cx="143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TCP or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UDP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87823" y="5387340"/>
            <a:ext cx="311150" cy="390525"/>
          </a:xfrm>
          <a:custGeom>
            <a:avLst/>
            <a:gdLst/>
            <a:ahLst/>
            <a:cxnLst/>
            <a:rect l="l" t="t" r="r" b="b"/>
            <a:pathLst>
              <a:path w="311150" h="390525">
                <a:moveTo>
                  <a:pt x="310896" y="0"/>
                </a:moveTo>
                <a:lnTo>
                  <a:pt x="0" y="0"/>
                </a:lnTo>
                <a:lnTo>
                  <a:pt x="0" y="390144"/>
                </a:lnTo>
                <a:lnTo>
                  <a:pt x="310896" y="390144"/>
                </a:lnTo>
                <a:lnTo>
                  <a:pt x="310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10810" y="5413654"/>
            <a:ext cx="264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33159" y="5375147"/>
            <a:ext cx="311150" cy="390525"/>
          </a:xfrm>
          <a:custGeom>
            <a:avLst/>
            <a:gdLst/>
            <a:ahLst/>
            <a:cxnLst/>
            <a:rect l="l" t="t" r="r" b="b"/>
            <a:pathLst>
              <a:path w="311150" h="390525">
                <a:moveTo>
                  <a:pt x="310895" y="0"/>
                </a:moveTo>
                <a:lnTo>
                  <a:pt x="0" y="0"/>
                </a:lnTo>
                <a:lnTo>
                  <a:pt x="0" y="390143"/>
                </a:lnTo>
                <a:lnTo>
                  <a:pt x="310895" y="390143"/>
                </a:lnTo>
                <a:lnTo>
                  <a:pt x="31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256782" y="5401767"/>
            <a:ext cx="264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24800" y="5375147"/>
            <a:ext cx="311150" cy="390525"/>
          </a:xfrm>
          <a:custGeom>
            <a:avLst/>
            <a:gdLst/>
            <a:ahLst/>
            <a:cxnLst/>
            <a:rect l="l" t="t" r="r" b="b"/>
            <a:pathLst>
              <a:path w="311150" h="390525">
                <a:moveTo>
                  <a:pt x="310896" y="0"/>
                </a:moveTo>
                <a:lnTo>
                  <a:pt x="0" y="0"/>
                </a:lnTo>
                <a:lnTo>
                  <a:pt x="0" y="390143"/>
                </a:lnTo>
                <a:lnTo>
                  <a:pt x="310896" y="390143"/>
                </a:lnTo>
                <a:lnTo>
                  <a:pt x="310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948930" y="5401767"/>
            <a:ext cx="264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11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287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TCP/IP</a:t>
            </a:r>
            <a:r>
              <a:rPr sz="3600" spc="-70" dirty="0"/>
              <a:t> </a:t>
            </a:r>
            <a:r>
              <a:rPr sz="3600" spc="-5" dirty="0"/>
              <a:t>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496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Example: Access over </a:t>
            </a:r>
            <a:r>
              <a:rPr sz="2400" dirty="0">
                <a:latin typeface="Arial"/>
                <a:cs typeface="Arial"/>
              </a:rPr>
              <a:t>WiFi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1565" y="2716657"/>
          <a:ext cx="1484630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HTTP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TCP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WiFi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WiFi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92571" y="2755645"/>
          <a:ext cx="1484630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HTTP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TCP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70427" y="3499611"/>
          <a:ext cx="187198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WiFi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WiFi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132838" y="4338954"/>
            <a:ext cx="1063625" cy="120650"/>
          </a:xfrm>
          <a:custGeom>
            <a:avLst/>
            <a:gdLst/>
            <a:ahLst/>
            <a:cxnLst/>
            <a:rect l="l" t="t" r="r" b="b"/>
            <a:pathLst>
              <a:path w="1063625" h="120650">
                <a:moveTo>
                  <a:pt x="102997" y="0"/>
                </a:moveTo>
                <a:lnTo>
                  <a:pt x="0" y="60071"/>
                </a:lnTo>
                <a:lnTo>
                  <a:pt x="102997" y="120142"/>
                </a:lnTo>
                <a:lnTo>
                  <a:pt x="110998" y="118110"/>
                </a:lnTo>
                <a:lnTo>
                  <a:pt x="114554" y="111887"/>
                </a:lnTo>
                <a:lnTo>
                  <a:pt x="118110" y="105791"/>
                </a:lnTo>
                <a:lnTo>
                  <a:pt x="116078" y="97790"/>
                </a:lnTo>
                <a:lnTo>
                  <a:pt x="109855" y="94234"/>
                </a:lnTo>
                <a:lnTo>
                  <a:pt x="73496" y="73025"/>
                </a:lnTo>
                <a:lnTo>
                  <a:pt x="25654" y="73025"/>
                </a:lnTo>
                <a:lnTo>
                  <a:pt x="25654" y="47117"/>
                </a:lnTo>
                <a:lnTo>
                  <a:pt x="73496" y="47117"/>
                </a:lnTo>
                <a:lnTo>
                  <a:pt x="109855" y="25908"/>
                </a:lnTo>
                <a:lnTo>
                  <a:pt x="116078" y="22352"/>
                </a:lnTo>
                <a:lnTo>
                  <a:pt x="118110" y="14351"/>
                </a:lnTo>
                <a:lnTo>
                  <a:pt x="114554" y="8255"/>
                </a:lnTo>
                <a:lnTo>
                  <a:pt x="110998" y="2032"/>
                </a:lnTo>
                <a:lnTo>
                  <a:pt x="102997" y="0"/>
                </a:lnTo>
                <a:close/>
              </a:path>
              <a:path w="1063625" h="120650">
                <a:moveTo>
                  <a:pt x="1011954" y="60071"/>
                </a:moveTo>
                <a:lnTo>
                  <a:pt x="953388" y="94234"/>
                </a:lnTo>
                <a:lnTo>
                  <a:pt x="947166" y="97790"/>
                </a:lnTo>
                <a:lnTo>
                  <a:pt x="945134" y="105791"/>
                </a:lnTo>
                <a:lnTo>
                  <a:pt x="948689" y="111887"/>
                </a:lnTo>
                <a:lnTo>
                  <a:pt x="952373" y="118110"/>
                </a:lnTo>
                <a:lnTo>
                  <a:pt x="960247" y="120142"/>
                </a:lnTo>
                <a:lnTo>
                  <a:pt x="966469" y="116586"/>
                </a:lnTo>
                <a:lnTo>
                  <a:pt x="1041159" y="73025"/>
                </a:lnTo>
                <a:lnTo>
                  <a:pt x="1037589" y="73025"/>
                </a:lnTo>
                <a:lnTo>
                  <a:pt x="1037589" y="71247"/>
                </a:lnTo>
                <a:lnTo>
                  <a:pt x="1031113" y="71247"/>
                </a:lnTo>
                <a:lnTo>
                  <a:pt x="1011954" y="60071"/>
                </a:lnTo>
                <a:close/>
              </a:path>
              <a:path w="1063625" h="120650">
                <a:moveTo>
                  <a:pt x="73496" y="47117"/>
                </a:moveTo>
                <a:lnTo>
                  <a:pt x="25654" y="47117"/>
                </a:lnTo>
                <a:lnTo>
                  <a:pt x="25654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1" y="71247"/>
                </a:lnTo>
                <a:lnTo>
                  <a:pt x="32131" y="48895"/>
                </a:lnTo>
                <a:lnTo>
                  <a:pt x="70448" y="48895"/>
                </a:lnTo>
                <a:lnTo>
                  <a:pt x="73496" y="47117"/>
                </a:lnTo>
                <a:close/>
              </a:path>
              <a:path w="1063625" h="120650">
                <a:moveTo>
                  <a:pt x="989747" y="47117"/>
                </a:moveTo>
                <a:lnTo>
                  <a:pt x="73496" y="47117"/>
                </a:lnTo>
                <a:lnTo>
                  <a:pt x="51289" y="60071"/>
                </a:lnTo>
                <a:lnTo>
                  <a:pt x="73496" y="73025"/>
                </a:lnTo>
                <a:lnTo>
                  <a:pt x="989747" y="73025"/>
                </a:lnTo>
                <a:lnTo>
                  <a:pt x="1011954" y="60071"/>
                </a:lnTo>
                <a:lnTo>
                  <a:pt x="989747" y="47117"/>
                </a:lnTo>
                <a:close/>
              </a:path>
              <a:path w="1063625" h="120650">
                <a:moveTo>
                  <a:pt x="1041159" y="47117"/>
                </a:moveTo>
                <a:lnTo>
                  <a:pt x="1037589" y="47117"/>
                </a:lnTo>
                <a:lnTo>
                  <a:pt x="1037589" y="73025"/>
                </a:lnTo>
                <a:lnTo>
                  <a:pt x="1041159" y="73025"/>
                </a:lnTo>
                <a:lnTo>
                  <a:pt x="1063370" y="60071"/>
                </a:lnTo>
                <a:lnTo>
                  <a:pt x="1041159" y="47117"/>
                </a:lnTo>
                <a:close/>
              </a:path>
              <a:path w="1063625" h="120650">
                <a:moveTo>
                  <a:pt x="32131" y="48895"/>
                </a:moveTo>
                <a:lnTo>
                  <a:pt x="32131" y="71247"/>
                </a:lnTo>
                <a:lnTo>
                  <a:pt x="51289" y="60071"/>
                </a:lnTo>
                <a:lnTo>
                  <a:pt x="32131" y="48895"/>
                </a:lnTo>
                <a:close/>
              </a:path>
              <a:path w="1063625" h="120650">
                <a:moveTo>
                  <a:pt x="51289" y="60071"/>
                </a:moveTo>
                <a:lnTo>
                  <a:pt x="32131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1063625" h="120650">
                <a:moveTo>
                  <a:pt x="1031113" y="48895"/>
                </a:moveTo>
                <a:lnTo>
                  <a:pt x="1011954" y="60071"/>
                </a:lnTo>
                <a:lnTo>
                  <a:pt x="1031113" y="71247"/>
                </a:lnTo>
                <a:lnTo>
                  <a:pt x="1031113" y="48895"/>
                </a:lnTo>
                <a:close/>
              </a:path>
              <a:path w="1063625" h="120650">
                <a:moveTo>
                  <a:pt x="1037589" y="48895"/>
                </a:moveTo>
                <a:lnTo>
                  <a:pt x="1031113" y="48895"/>
                </a:lnTo>
                <a:lnTo>
                  <a:pt x="1031113" y="71247"/>
                </a:lnTo>
                <a:lnTo>
                  <a:pt x="1037589" y="71247"/>
                </a:lnTo>
                <a:lnTo>
                  <a:pt x="1037589" y="48895"/>
                </a:lnTo>
                <a:close/>
              </a:path>
              <a:path w="1063625" h="120650">
                <a:moveTo>
                  <a:pt x="70448" y="48895"/>
                </a:moveTo>
                <a:lnTo>
                  <a:pt x="32131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  <a:path w="1063625" h="120650">
                <a:moveTo>
                  <a:pt x="960247" y="0"/>
                </a:moveTo>
                <a:lnTo>
                  <a:pt x="952373" y="2032"/>
                </a:lnTo>
                <a:lnTo>
                  <a:pt x="948689" y="8255"/>
                </a:lnTo>
                <a:lnTo>
                  <a:pt x="945134" y="14351"/>
                </a:lnTo>
                <a:lnTo>
                  <a:pt x="947166" y="22352"/>
                </a:lnTo>
                <a:lnTo>
                  <a:pt x="953388" y="25908"/>
                </a:lnTo>
                <a:lnTo>
                  <a:pt x="1011954" y="60071"/>
                </a:lnTo>
                <a:lnTo>
                  <a:pt x="1031113" y="48895"/>
                </a:lnTo>
                <a:lnTo>
                  <a:pt x="1037589" y="48895"/>
                </a:lnTo>
                <a:lnTo>
                  <a:pt x="1037589" y="47117"/>
                </a:lnTo>
                <a:lnTo>
                  <a:pt x="1041159" y="47117"/>
                </a:lnTo>
                <a:lnTo>
                  <a:pt x="966469" y="3556"/>
                </a:lnTo>
                <a:lnTo>
                  <a:pt x="960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2838" y="3619627"/>
            <a:ext cx="1063625" cy="120650"/>
          </a:xfrm>
          <a:custGeom>
            <a:avLst/>
            <a:gdLst/>
            <a:ahLst/>
            <a:cxnLst/>
            <a:rect l="l" t="t" r="r" b="b"/>
            <a:pathLst>
              <a:path w="1063625" h="120650">
                <a:moveTo>
                  <a:pt x="102997" y="0"/>
                </a:moveTo>
                <a:lnTo>
                  <a:pt x="0" y="60071"/>
                </a:lnTo>
                <a:lnTo>
                  <a:pt x="102997" y="120142"/>
                </a:lnTo>
                <a:lnTo>
                  <a:pt x="110998" y="118110"/>
                </a:lnTo>
                <a:lnTo>
                  <a:pt x="114554" y="111887"/>
                </a:lnTo>
                <a:lnTo>
                  <a:pt x="118110" y="105791"/>
                </a:lnTo>
                <a:lnTo>
                  <a:pt x="116078" y="97790"/>
                </a:lnTo>
                <a:lnTo>
                  <a:pt x="109855" y="94234"/>
                </a:lnTo>
                <a:lnTo>
                  <a:pt x="73496" y="73025"/>
                </a:lnTo>
                <a:lnTo>
                  <a:pt x="25654" y="73025"/>
                </a:lnTo>
                <a:lnTo>
                  <a:pt x="25654" y="47117"/>
                </a:lnTo>
                <a:lnTo>
                  <a:pt x="73496" y="47117"/>
                </a:lnTo>
                <a:lnTo>
                  <a:pt x="109855" y="25908"/>
                </a:lnTo>
                <a:lnTo>
                  <a:pt x="116078" y="22352"/>
                </a:lnTo>
                <a:lnTo>
                  <a:pt x="118110" y="14350"/>
                </a:lnTo>
                <a:lnTo>
                  <a:pt x="114554" y="8255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63625" h="120650">
                <a:moveTo>
                  <a:pt x="1011954" y="60071"/>
                </a:moveTo>
                <a:lnTo>
                  <a:pt x="953388" y="94234"/>
                </a:lnTo>
                <a:lnTo>
                  <a:pt x="947166" y="97790"/>
                </a:lnTo>
                <a:lnTo>
                  <a:pt x="945134" y="105791"/>
                </a:lnTo>
                <a:lnTo>
                  <a:pt x="948689" y="111887"/>
                </a:lnTo>
                <a:lnTo>
                  <a:pt x="952373" y="118110"/>
                </a:lnTo>
                <a:lnTo>
                  <a:pt x="960247" y="120142"/>
                </a:lnTo>
                <a:lnTo>
                  <a:pt x="966469" y="116586"/>
                </a:lnTo>
                <a:lnTo>
                  <a:pt x="1041159" y="73025"/>
                </a:lnTo>
                <a:lnTo>
                  <a:pt x="1037589" y="73025"/>
                </a:lnTo>
                <a:lnTo>
                  <a:pt x="1037589" y="71247"/>
                </a:lnTo>
                <a:lnTo>
                  <a:pt x="1031113" y="71247"/>
                </a:lnTo>
                <a:lnTo>
                  <a:pt x="1011954" y="60071"/>
                </a:lnTo>
                <a:close/>
              </a:path>
              <a:path w="1063625" h="120650">
                <a:moveTo>
                  <a:pt x="73496" y="47117"/>
                </a:moveTo>
                <a:lnTo>
                  <a:pt x="25654" y="47117"/>
                </a:lnTo>
                <a:lnTo>
                  <a:pt x="25654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1" y="71247"/>
                </a:lnTo>
                <a:lnTo>
                  <a:pt x="32131" y="48895"/>
                </a:lnTo>
                <a:lnTo>
                  <a:pt x="70448" y="48895"/>
                </a:lnTo>
                <a:lnTo>
                  <a:pt x="73496" y="47117"/>
                </a:lnTo>
                <a:close/>
              </a:path>
              <a:path w="1063625" h="120650">
                <a:moveTo>
                  <a:pt x="989747" y="47117"/>
                </a:moveTo>
                <a:lnTo>
                  <a:pt x="73496" y="47117"/>
                </a:lnTo>
                <a:lnTo>
                  <a:pt x="51289" y="60071"/>
                </a:lnTo>
                <a:lnTo>
                  <a:pt x="73496" y="73025"/>
                </a:lnTo>
                <a:lnTo>
                  <a:pt x="989747" y="73025"/>
                </a:lnTo>
                <a:lnTo>
                  <a:pt x="1011954" y="60071"/>
                </a:lnTo>
                <a:lnTo>
                  <a:pt x="989747" y="47117"/>
                </a:lnTo>
                <a:close/>
              </a:path>
              <a:path w="1063625" h="120650">
                <a:moveTo>
                  <a:pt x="1041159" y="47117"/>
                </a:moveTo>
                <a:lnTo>
                  <a:pt x="1037589" y="47117"/>
                </a:lnTo>
                <a:lnTo>
                  <a:pt x="1037589" y="73025"/>
                </a:lnTo>
                <a:lnTo>
                  <a:pt x="1041159" y="73025"/>
                </a:lnTo>
                <a:lnTo>
                  <a:pt x="1063370" y="60071"/>
                </a:lnTo>
                <a:lnTo>
                  <a:pt x="1041159" y="47117"/>
                </a:lnTo>
                <a:close/>
              </a:path>
              <a:path w="1063625" h="120650">
                <a:moveTo>
                  <a:pt x="32131" y="48895"/>
                </a:moveTo>
                <a:lnTo>
                  <a:pt x="32131" y="71247"/>
                </a:lnTo>
                <a:lnTo>
                  <a:pt x="51289" y="60071"/>
                </a:lnTo>
                <a:lnTo>
                  <a:pt x="32131" y="48895"/>
                </a:lnTo>
                <a:close/>
              </a:path>
              <a:path w="1063625" h="120650">
                <a:moveTo>
                  <a:pt x="51289" y="60071"/>
                </a:moveTo>
                <a:lnTo>
                  <a:pt x="32131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1063625" h="120650">
                <a:moveTo>
                  <a:pt x="1031113" y="48895"/>
                </a:moveTo>
                <a:lnTo>
                  <a:pt x="1011954" y="60071"/>
                </a:lnTo>
                <a:lnTo>
                  <a:pt x="1031113" y="71247"/>
                </a:lnTo>
                <a:lnTo>
                  <a:pt x="1031113" y="48895"/>
                </a:lnTo>
                <a:close/>
              </a:path>
              <a:path w="1063625" h="120650">
                <a:moveTo>
                  <a:pt x="1037589" y="48895"/>
                </a:moveTo>
                <a:lnTo>
                  <a:pt x="1031113" y="48895"/>
                </a:lnTo>
                <a:lnTo>
                  <a:pt x="1031113" y="71247"/>
                </a:lnTo>
                <a:lnTo>
                  <a:pt x="1037589" y="71247"/>
                </a:lnTo>
                <a:lnTo>
                  <a:pt x="1037589" y="48895"/>
                </a:lnTo>
                <a:close/>
              </a:path>
              <a:path w="1063625" h="120650">
                <a:moveTo>
                  <a:pt x="70448" y="48895"/>
                </a:moveTo>
                <a:lnTo>
                  <a:pt x="32131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  <a:path w="1063625" h="120650">
                <a:moveTo>
                  <a:pt x="960247" y="0"/>
                </a:moveTo>
                <a:lnTo>
                  <a:pt x="952373" y="2031"/>
                </a:lnTo>
                <a:lnTo>
                  <a:pt x="948689" y="8255"/>
                </a:lnTo>
                <a:lnTo>
                  <a:pt x="945134" y="14350"/>
                </a:lnTo>
                <a:lnTo>
                  <a:pt x="947166" y="22352"/>
                </a:lnTo>
                <a:lnTo>
                  <a:pt x="953388" y="25908"/>
                </a:lnTo>
                <a:lnTo>
                  <a:pt x="1011954" y="60071"/>
                </a:lnTo>
                <a:lnTo>
                  <a:pt x="1031113" y="48895"/>
                </a:lnTo>
                <a:lnTo>
                  <a:pt x="1037589" y="48895"/>
                </a:lnTo>
                <a:lnTo>
                  <a:pt x="1037589" y="47117"/>
                </a:lnTo>
                <a:lnTo>
                  <a:pt x="1041159" y="47117"/>
                </a:lnTo>
                <a:lnTo>
                  <a:pt x="966469" y="3556"/>
                </a:lnTo>
                <a:lnTo>
                  <a:pt x="960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9773" y="3619627"/>
            <a:ext cx="1051560" cy="120650"/>
          </a:xfrm>
          <a:custGeom>
            <a:avLst/>
            <a:gdLst/>
            <a:ahLst/>
            <a:cxnLst/>
            <a:rect l="l" t="t" r="r" b="b"/>
            <a:pathLst>
              <a:path w="1051560" h="120650">
                <a:moveTo>
                  <a:pt x="102997" y="0"/>
                </a:moveTo>
                <a:lnTo>
                  <a:pt x="0" y="60071"/>
                </a:lnTo>
                <a:lnTo>
                  <a:pt x="102997" y="120142"/>
                </a:lnTo>
                <a:lnTo>
                  <a:pt x="110998" y="118110"/>
                </a:lnTo>
                <a:lnTo>
                  <a:pt x="114553" y="111887"/>
                </a:lnTo>
                <a:lnTo>
                  <a:pt x="118110" y="105791"/>
                </a:lnTo>
                <a:lnTo>
                  <a:pt x="116077" y="97790"/>
                </a:lnTo>
                <a:lnTo>
                  <a:pt x="109854" y="94234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7"/>
                </a:lnTo>
                <a:lnTo>
                  <a:pt x="73496" y="47117"/>
                </a:lnTo>
                <a:lnTo>
                  <a:pt x="109854" y="25908"/>
                </a:lnTo>
                <a:lnTo>
                  <a:pt x="116077" y="22352"/>
                </a:lnTo>
                <a:lnTo>
                  <a:pt x="118110" y="14350"/>
                </a:lnTo>
                <a:lnTo>
                  <a:pt x="114553" y="8255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51560" h="120650">
                <a:moveTo>
                  <a:pt x="999635" y="60071"/>
                </a:moveTo>
                <a:lnTo>
                  <a:pt x="934974" y="97790"/>
                </a:lnTo>
                <a:lnTo>
                  <a:pt x="932814" y="105791"/>
                </a:lnTo>
                <a:lnTo>
                  <a:pt x="936371" y="111887"/>
                </a:lnTo>
                <a:lnTo>
                  <a:pt x="940053" y="118110"/>
                </a:lnTo>
                <a:lnTo>
                  <a:pt x="947927" y="120142"/>
                </a:lnTo>
                <a:lnTo>
                  <a:pt x="954151" y="116586"/>
                </a:lnTo>
                <a:lnTo>
                  <a:pt x="1028840" y="73025"/>
                </a:lnTo>
                <a:lnTo>
                  <a:pt x="1025398" y="73025"/>
                </a:lnTo>
                <a:lnTo>
                  <a:pt x="1025398" y="71247"/>
                </a:lnTo>
                <a:lnTo>
                  <a:pt x="1018793" y="71247"/>
                </a:lnTo>
                <a:lnTo>
                  <a:pt x="999635" y="60071"/>
                </a:lnTo>
                <a:close/>
              </a:path>
              <a:path w="1051560" h="120650">
                <a:moveTo>
                  <a:pt x="73496" y="47117"/>
                </a:moveTo>
                <a:lnTo>
                  <a:pt x="25653" y="47117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0" y="71247"/>
                </a:lnTo>
                <a:lnTo>
                  <a:pt x="32130" y="48895"/>
                </a:lnTo>
                <a:lnTo>
                  <a:pt x="70448" y="48895"/>
                </a:lnTo>
                <a:lnTo>
                  <a:pt x="73496" y="47117"/>
                </a:lnTo>
                <a:close/>
              </a:path>
              <a:path w="1051560" h="120650">
                <a:moveTo>
                  <a:pt x="977428" y="47117"/>
                </a:moveTo>
                <a:lnTo>
                  <a:pt x="73496" y="47117"/>
                </a:lnTo>
                <a:lnTo>
                  <a:pt x="51289" y="60071"/>
                </a:lnTo>
                <a:lnTo>
                  <a:pt x="73496" y="73025"/>
                </a:lnTo>
                <a:lnTo>
                  <a:pt x="977428" y="73025"/>
                </a:lnTo>
                <a:lnTo>
                  <a:pt x="999635" y="60071"/>
                </a:lnTo>
                <a:lnTo>
                  <a:pt x="977428" y="47117"/>
                </a:lnTo>
                <a:close/>
              </a:path>
              <a:path w="1051560" h="120650">
                <a:moveTo>
                  <a:pt x="1028840" y="47117"/>
                </a:moveTo>
                <a:lnTo>
                  <a:pt x="1025398" y="47117"/>
                </a:lnTo>
                <a:lnTo>
                  <a:pt x="1025398" y="73025"/>
                </a:lnTo>
                <a:lnTo>
                  <a:pt x="1028840" y="73025"/>
                </a:lnTo>
                <a:lnTo>
                  <a:pt x="1051052" y="60071"/>
                </a:lnTo>
                <a:lnTo>
                  <a:pt x="1028840" y="47117"/>
                </a:lnTo>
                <a:close/>
              </a:path>
              <a:path w="1051560" h="120650">
                <a:moveTo>
                  <a:pt x="32130" y="48895"/>
                </a:moveTo>
                <a:lnTo>
                  <a:pt x="32130" y="71247"/>
                </a:lnTo>
                <a:lnTo>
                  <a:pt x="51289" y="60071"/>
                </a:lnTo>
                <a:lnTo>
                  <a:pt x="32130" y="48895"/>
                </a:lnTo>
                <a:close/>
              </a:path>
              <a:path w="1051560" h="120650">
                <a:moveTo>
                  <a:pt x="51289" y="60071"/>
                </a:moveTo>
                <a:lnTo>
                  <a:pt x="32130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1051560" h="120650">
                <a:moveTo>
                  <a:pt x="1018793" y="48895"/>
                </a:moveTo>
                <a:lnTo>
                  <a:pt x="999635" y="60071"/>
                </a:lnTo>
                <a:lnTo>
                  <a:pt x="1018793" y="71247"/>
                </a:lnTo>
                <a:lnTo>
                  <a:pt x="1018793" y="48895"/>
                </a:lnTo>
                <a:close/>
              </a:path>
              <a:path w="1051560" h="120650">
                <a:moveTo>
                  <a:pt x="1025398" y="48895"/>
                </a:moveTo>
                <a:lnTo>
                  <a:pt x="1018793" y="48895"/>
                </a:lnTo>
                <a:lnTo>
                  <a:pt x="1018793" y="71247"/>
                </a:lnTo>
                <a:lnTo>
                  <a:pt x="1025398" y="71247"/>
                </a:lnTo>
                <a:lnTo>
                  <a:pt x="1025398" y="48895"/>
                </a:lnTo>
                <a:close/>
              </a:path>
              <a:path w="1051560" h="120650">
                <a:moveTo>
                  <a:pt x="70448" y="48895"/>
                </a:moveTo>
                <a:lnTo>
                  <a:pt x="32130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  <a:path w="1051560" h="120650">
                <a:moveTo>
                  <a:pt x="947927" y="0"/>
                </a:moveTo>
                <a:lnTo>
                  <a:pt x="940053" y="2031"/>
                </a:lnTo>
                <a:lnTo>
                  <a:pt x="936371" y="8255"/>
                </a:lnTo>
                <a:lnTo>
                  <a:pt x="932814" y="14350"/>
                </a:lnTo>
                <a:lnTo>
                  <a:pt x="934974" y="22352"/>
                </a:lnTo>
                <a:lnTo>
                  <a:pt x="999635" y="60071"/>
                </a:lnTo>
                <a:lnTo>
                  <a:pt x="1018793" y="48895"/>
                </a:lnTo>
                <a:lnTo>
                  <a:pt x="1025398" y="48895"/>
                </a:lnTo>
                <a:lnTo>
                  <a:pt x="1025398" y="47117"/>
                </a:lnTo>
                <a:lnTo>
                  <a:pt x="1028840" y="47117"/>
                </a:lnTo>
                <a:lnTo>
                  <a:pt x="954151" y="3556"/>
                </a:lnTo>
                <a:lnTo>
                  <a:pt x="947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9773" y="3996690"/>
            <a:ext cx="1050290" cy="126364"/>
          </a:xfrm>
          <a:custGeom>
            <a:avLst/>
            <a:gdLst/>
            <a:ahLst/>
            <a:cxnLst/>
            <a:rect l="l" t="t" r="r" b="b"/>
            <a:pathLst>
              <a:path w="1050289" h="126364">
                <a:moveTo>
                  <a:pt x="102615" y="5715"/>
                </a:moveTo>
                <a:lnTo>
                  <a:pt x="96520" y="9398"/>
                </a:lnTo>
                <a:lnTo>
                  <a:pt x="0" y="66548"/>
                </a:lnTo>
                <a:lnTo>
                  <a:pt x="103377" y="125984"/>
                </a:lnTo>
                <a:lnTo>
                  <a:pt x="111378" y="123825"/>
                </a:lnTo>
                <a:lnTo>
                  <a:pt x="114935" y="117729"/>
                </a:lnTo>
                <a:lnTo>
                  <a:pt x="118490" y="111506"/>
                </a:lnTo>
                <a:lnTo>
                  <a:pt x="116331" y="103505"/>
                </a:lnTo>
                <a:lnTo>
                  <a:pt x="74231" y="79375"/>
                </a:lnTo>
                <a:lnTo>
                  <a:pt x="25780" y="79375"/>
                </a:lnTo>
                <a:lnTo>
                  <a:pt x="25526" y="53467"/>
                </a:lnTo>
                <a:lnTo>
                  <a:pt x="73525" y="53137"/>
                </a:lnTo>
                <a:lnTo>
                  <a:pt x="115824" y="28067"/>
                </a:lnTo>
                <a:lnTo>
                  <a:pt x="117855" y="20066"/>
                </a:lnTo>
                <a:lnTo>
                  <a:pt x="114173" y="13970"/>
                </a:lnTo>
                <a:lnTo>
                  <a:pt x="110616" y="7747"/>
                </a:lnTo>
                <a:lnTo>
                  <a:pt x="102615" y="5715"/>
                </a:lnTo>
                <a:close/>
              </a:path>
              <a:path w="1050289" h="126364">
                <a:moveTo>
                  <a:pt x="1027578" y="46609"/>
                </a:moveTo>
                <a:lnTo>
                  <a:pt x="1024127" y="46609"/>
                </a:lnTo>
                <a:lnTo>
                  <a:pt x="1024381" y="72517"/>
                </a:lnTo>
                <a:lnTo>
                  <a:pt x="976536" y="72845"/>
                </a:lnTo>
                <a:lnTo>
                  <a:pt x="940180" y="94361"/>
                </a:lnTo>
                <a:lnTo>
                  <a:pt x="934085" y="98043"/>
                </a:lnTo>
                <a:lnTo>
                  <a:pt x="932052" y="105918"/>
                </a:lnTo>
                <a:lnTo>
                  <a:pt x="935736" y="112141"/>
                </a:lnTo>
                <a:lnTo>
                  <a:pt x="939291" y="118237"/>
                </a:lnTo>
                <a:lnTo>
                  <a:pt x="947292" y="120268"/>
                </a:lnTo>
                <a:lnTo>
                  <a:pt x="953388" y="116586"/>
                </a:lnTo>
                <a:lnTo>
                  <a:pt x="1049909" y="59436"/>
                </a:lnTo>
                <a:lnTo>
                  <a:pt x="1027578" y="46609"/>
                </a:lnTo>
                <a:close/>
              </a:path>
              <a:path w="1050289" h="126364">
                <a:moveTo>
                  <a:pt x="73525" y="53137"/>
                </a:moveTo>
                <a:lnTo>
                  <a:pt x="25526" y="53467"/>
                </a:lnTo>
                <a:lnTo>
                  <a:pt x="25780" y="79375"/>
                </a:lnTo>
                <a:lnTo>
                  <a:pt x="73657" y="79046"/>
                </a:lnTo>
                <a:lnTo>
                  <a:pt x="71129" y="77597"/>
                </a:lnTo>
                <a:lnTo>
                  <a:pt x="32258" y="77597"/>
                </a:lnTo>
                <a:lnTo>
                  <a:pt x="32130" y="55245"/>
                </a:lnTo>
                <a:lnTo>
                  <a:pt x="69969" y="55245"/>
                </a:lnTo>
                <a:lnTo>
                  <a:pt x="73525" y="53137"/>
                </a:lnTo>
                <a:close/>
              </a:path>
              <a:path w="1050289" h="126364">
                <a:moveTo>
                  <a:pt x="73657" y="79046"/>
                </a:moveTo>
                <a:lnTo>
                  <a:pt x="25780" y="79375"/>
                </a:lnTo>
                <a:lnTo>
                  <a:pt x="74231" y="79375"/>
                </a:lnTo>
                <a:lnTo>
                  <a:pt x="73657" y="79046"/>
                </a:lnTo>
                <a:close/>
              </a:path>
              <a:path w="1050289" h="126364">
                <a:moveTo>
                  <a:pt x="976158" y="46938"/>
                </a:moveTo>
                <a:lnTo>
                  <a:pt x="73525" y="53137"/>
                </a:lnTo>
                <a:lnTo>
                  <a:pt x="51367" y="66270"/>
                </a:lnTo>
                <a:lnTo>
                  <a:pt x="73657" y="79046"/>
                </a:lnTo>
                <a:lnTo>
                  <a:pt x="976536" y="72845"/>
                </a:lnTo>
                <a:lnTo>
                  <a:pt x="998555" y="59814"/>
                </a:lnTo>
                <a:lnTo>
                  <a:pt x="976158" y="46938"/>
                </a:lnTo>
                <a:close/>
              </a:path>
              <a:path w="1050289" h="126364">
                <a:moveTo>
                  <a:pt x="32130" y="55245"/>
                </a:moveTo>
                <a:lnTo>
                  <a:pt x="32258" y="77597"/>
                </a:lnTo>
                <a:lnTo>
                  <a:pt x="51367" y="66270"/>
                </a:lnTo>
                <a:lnTo>
                  <a:pt x="32130" y="55245"/>
                </a:lnTo>
                <a:close/>
              </a:path>
              <a:path w="1050289" h="126364">
                <a:moveTo>
                  <a:pt x="51367" y="66270"/>
                </a:moveTo>
                <a:lnTo>
                  <a:pt x="32258" y="77597"/>
                </a:lnTo>
                <a:lnTo>
                  <a:pt x="71129" y="77597"/>
                </a:lnTo>
                <a:lnTo>
                  <a:pt x="51367" y="66270"/>
                </a:lnTo>
                <a:close/>
              </a:path>
              <a:path w="1050289" h="126364">
                <a:moveTo>
                  <a:pt x="998555" y="59814"/>
                </a:moveTo>
                <a:lnTo>
                  <a:pt x="976536" y="72845"/>
                </a:lnTo>
                <a:lnTo>
                  <a:pt x="1024381" y="72517"/>
                </a:lnTo>
                <a:lnTo>
                  <a:pt x="1024365" y="70866"/>
                </a:lnTo>
                <a:lnTo>
                  <a:pt x="1017777" y="70866"/>
                </a:lnTo>
                <a:lnTo>
                  <a:pt x="998555" y="59814"/>
                </a:lnTo>
                <a:close/>
              </a:path>
              <a:path w="1050289" h="126364">
                <a:moveTo>
                  <a:pt x="1017651" y="48514"/>
                </a:moveTo>
                <a:lnTo>
                  <a:pt x="998555" y="59814"/>
                </a:lnTo>
                <a:lnTo>
                  <a:pt x="1017777" y="70866"/>
                </a:lnTo>
                <a:lnTo>
                  <a:pt x="1017651" y="48514"/>
                </a:lnTo>
                <a:close/>
              </a:path>
              <a:path w="1050289" h="126364">
                <a:moveTo>
                  <a:pt x="1024146" y="48514"/>
                </a:moveTo>
                <a:lnTo>
                  <a:pt x="1017651" y="48514"/>
                </a:lnTo>
                <a:lnTo>
                  <a:pt x="1017777" y="70866"/>
                </a:lnTo>
                <a:lnTo>
                  <a:pt x="1024365" y="70866"/>
                </a:lnTo>
                <a:lnTo>
                  <a:pt x="1024146" y="48514"/>
                </a:lnTo>
                <a:close/>
              </a:path>
              <a:path w="1050289" h="126364">
                <a:moveTo>
                  <a:pt x="69969" y="55245"/>
                </a:moveTo>
                <a:lnTo>
                  <a:pt x="32130" y="55245"/>
                </a:lnTo>
                <a:lnTo>
                  <a:pt x="51367" y="66270"/>
                </a:lnTo>
                <a:lnTo>
                  <a:pt x="69969" y="55245"/>
                </a:lnTo>
                <a:close/>
              </a:path>
              <a:path w="1050289" h="126364">
                <a:moveTo>
                  <a:pt x="1024127" y="46609"/>
                </a:moveTo>
                <a:lnTo>
                  <a:pt x="976158" y="46938"/>
                </a:lnTo>
                <a:lnTo>
                  <a:pt x="998555" y="59814"/>
                </a:lnTo>
                <a:lnTo>
                  <a:pt x="1017651" y="48514"/>
                </a:lnTo>
                <a:lnTo>
                  <a:pt x="1024146" y="48514"/>
                </a:lnTo>
                <a:lnTo>
                  <a:pt x="1024127" y="46609"/>
                </a:lnTo>
                <a:close/>
              </a:path>
              <a:path w="1050289" h="126364">
                <a:moveTo>
                  <a:pt x="946403" y="0"/>
                </a:moveTo>
                <a:lnTo>
                  <a:pt x="938529" y="2159"/>
                </a:lnTo>
                <a:lnTo>
                  <a:pt x="931417" y="14605"/>
                </a:lnTo>
                <a:lnTo>
                  <a:pt x="933576" y="22479"/>
                </a:lnTo>
                <a:lnTo>
                  <a:pt x="976158" y="46938"/>
                </a:lnTo>
                <a:lnTo>
                  <a:pt x="1027578" y="46609"/>
                </a:lnTo>
                <a:lnTo>
                  <a:pt x="9464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49773" y="4338954"/>
            <a:ext cx="1050290" cy="120650"/>
          </a:xfrm>
          <a:custGeom>
            <a:avLst/>
            <a:gdLst/>
            <a:ahLst/>
            <a:cxnLst/>
            <a:rect l="l" t="t" r="r" b="b"/>
            <a:pathLst>
              <a:path w="1050289" h="120650">
                <a:moveTo>
                  <a:pt x="102997" y="0"/>
                </a:moveTo>
                <a:lnTo>
                  <a:pt x="0" y="60071"/>
                </a:lnTo>
                <a:lnTo>
                  <a:pt x="102997" y="120142"/>
                </a:lnTo>
                <a:lnTo>
                  <a:pt x="110998" y="118110"/>
                </a:lnTo>
                <a:lnTo>
                  <a:pt x="114553" y="111887"/>
                </a:lnTo>
                <a:lnTo>
                  <a:pt x="118110" y="105791"/>
                </a:lnTo>
                <a:lnTo>
                  <a:pt x="116077" y="97790"/>
                </a:lnTo>
                <a:lnTo>
                  <a:pt x="109854" y="94234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7"/>
                </a:lnTo>
                <a:lnTo>
                  <a:pt x="73496" y="47117"/>
                </a:lnTo>
                <a:lnTo>
                  <a:pt x="109854" y="25908"/>
                </a:lnTo>
                <a:lnTo>
                  <a:pt x="116077" y="22352"/>
                </a:lnTo>
                <a:lnTo>
                  <a:pt x="118110" y="14351"/>
                </a:lnTo>
                <a:lnTo>
                  <a:pt x="114553" y="8255"/>
                </a:lnTo>
                <a:lnTo>
                  <a:pt x="110998" y="2032"/>
                </a:lnTo>
                <a:lnTo>
                  <a:pt x="102997" y="0"/>
                </a:lnTo>
                <a:close/>
              </a:path>
              <a:path w="1050289" h="120650">
                <a:moveTo>
                  <a:pt x="998492" y="60071"/>
                </a:moveTo>
                <a:lnTo>
                  <a:pt x="933830" y="97790"/>
                </a:lnTo>
                <a:lnTo>
                  <a:pt x="931672" y="105791"/>
                </a:lnTo>
                <a:lnTo>
                  <a:pt x="935354" y="111887"/>
                </a:lnTo>
                <a:lnTo>
                  <a:pt x="938911" y="118110"/>
                </a:lnTo>
                <a:lnTo>
                  <a:pt x="946912" y="120142"/>
                </a:lnTo>
                <a:lnTo>
                  <a:pt x="1027698" y="73025"/>
                </a:lnTo>
                <a:lnTo>
                  <a:pt x="1024254" y="73025"/>
                </a:lnTo>
                <a:lnTo>
                  <a:pt x="1024254" y="71247"/>
                </a:lnTo>
                <a:lnTo>
                  <a:pt x="1017651" y="71247"/>
                </a:lnTo>
                <a:lnTo>
                  <a:pt x="998492" y="60071"/>
                </a:lnTo>
                <a:close/>
              </a:path>
              <a:path w="1050289" h="120650">
                <a:moveTo>
                  <a:pt x="73496" y="47117"/>
                </a:moveTo>
                <a:lnTo>
                  <a:pt x="25653" y="47117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0" y="71247"/>
                </a:lnTo>
                <a:lnTo>
                  <a:pt x="32130" y="48895"/>
                </a:lnTo>
                <a:lnTo>
                  <a:pt x="70448" y="48895"/>
                </a:lnTo>
                <a:lnTo>
                  <a:pt x="73496" y="47117"/>
                </a:lnTo>
                <a:close/>
              </a:path>
              <a:path w="1050289" h="120650">
                <a:moveTo>
                  <a:pt x="976285" y="47117"/>
                </a:moveTo>
                <a:lnTo>
                  <a:pt x="73496" y="47117"/>
                </a:lnTo>
                <a:lnTo>
                  <a:pt x="51289" y="60071"/>
                </a:lnTo>
                <a:lnTo>
                  <a:pt x="73496" y="73025"/>
                </a:lnTo>
                <a:lnTo>
                  <a:pt x="976285" y="73025"/>
                </a:lnTo>
                <a:lnTo>
                  <a:pt x="998492" y="60071"/>
                </a:lnTo>
                <a:lnTo>
                  <a:pt x="976285" y="47117"/>
                </a:lnTo>
                <a:close/>
              </a:path>
              <a:path w="1050289" h="120650">
                <a:moveTo>
                  <a:pt x="1027697" y="47117"/>
                </a:moveTo>
                <a:lnTo>
                  <a:pt x="1024254" y="47117"/>
                </a:lnTo>
                <a:lnTo>
                  <a:pt x="1024254" y="73025"/>
                </a:lnTo>
                <a:lnTo>
                  <a:pt x="1027698" y="73025"/>
                </a:lnTo>
                <a:lnTo>
                  <a:pt x="1049909" y="60071"/>
                </a:lnTo>
                <a:lnTo>
                  <a:pt x="1027697" y="47117"/>
                </a:lnTo>
                <a:close/>
              </a:path>
              <a:path w="1050289" h="120650">
                <a:moveTo>
                  <a:pt x="32130" y="48895"/>
                </a:moveTo>
                <a:lnTo>
                  <a:pt x="32130" y="71247"/>
                </a:lnTo>
                <a:lnTo>
                  <a:pt x="51289" y="60071"/>
                </a:lnTo>
                <a:lnTo>
                  <a:pt x="32130" y="48895"/>
                </a:lnTo>
                <a:close/>
              </a:path>
              <a:path w="1050289" h="120650">
                <a:moveTo>
                  <a:pt x="51289" y="60071"/>
                </a:moveTo>
                <a:lnTo>
                  <a:pt x="32130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1050289" h="120650">
                <a:moveTo>
                  <a:pt x="1017651" y="48895"/>
                </a:moveTo>
                <a:lnTo>
                  <a:pt x="998492" y="60071"/>
                </a:lnTo>
                <a:lnTo>
                  <a:pt x="1017651" y="71247"/>
                </a:lnTo>
                <a:lnTo>
                  <a:pt x="1017651" y="48895"/>
                </a:lnTo>
                <a:close/>
              </a:path>
              <a:path w="1050289" h="120650">
                <a:moveTo>
                  <a:pt x="1024254" y="48895"/>
                </a:moveTo>
                <a:lnTo>
                  <a:pt x="1017651" y="48895"/>
                </a:lnTo>
                <a:lnTo>
                  <a:pt x="1017651" y="71247"/>
                </a:lnTo>
                <a:lnTo>
                  <a:pt x="1024254" y="71247"/>
                </a:lnTo>
                <a:lnTo>
                  <a:pt x="1024254" y="48895"/>
                </a:lnTo>
                <a:close/>
              </a:path>
              <a:path w="1050289" h="120650">
                <a:moveTo>
                  <a:pt x="70448" y="48895"/>
                </a:moveTo>
                <a:lnTo>
                  <a:pt x="32130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  <a:path w="1050289" h="120650">
                <a:moveTo>
                  <a:pt x="946912" y="0"/>
                </a:moveTo>
                <a:lnTo>
                  <a:pt x="938911" y="2032"/>
                </a:lnTo>
                <a:lnTo>
                  <a:pt x="935354" y="8255"/>
                </a:lnTo>
                <a:lnTo>
                  <a:pt x="931672" y="14351"/>
                </a:lnTo>
                <a:lnTo>
                  <a:pt x="933830" y="22352"/>
                </a:lnTo>
                <a:lnTo>
                  <a:pt x="998492" y="60071"/>
                </a:lnTo>
                <a:lnTo>
                  <a:pt x="1017651" y="48895"/>
                </a:lnTo>
                <a:lnTo>
                  <a:pt x="1024254" y="48895"/>
                </a:lnTo>
                <a:lnTo>
                  <a:pt x="1024254" y="47117"/>
                </a:lnTo>
                <a:lnTo>
                  <a:pt x="1027697" y="47117"/>
                </a:lnTo>
                <a:lnTo>
                  <a:pt x="946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2838" y="2898775"/>
            <a:ext cx="3967479" cy="121920"/>
          </a:xfrm>
          <a:custGeom>
            <a:avLst/>
            <a:gdLst/>
            <a:ahLst/>
            <a:cxnLst/>
            <a:rect l="l" t="t" r="r" b="b"/>
            <a:pathLst>
              <a:path w="3967479" h="121919">
                <a:moveTo>
                  <a:pt x="3864229" y="1650"/>
                </a:moveTo>
                <a:lnTo>
                  <a:pt x="3856354" y="3683"/>
                </a:lnTo>
                <a:lnTo>
                  <a:pt x="3852672" y="9905"/>
                </a:lnTo>
                <a:lnTo>
                  <a:pt x="3849116" y="16128"/>
                </a:lnTo>
                <a:lnTo>
                  <a:pt x="3851148" y="24002"/>
                </a:lnTo>
                <a:lnTo>
                  <a:pt x="3893691" y="48873"/>
                </a:lnTo>
                <a:lnTo>
                  <a:pt x="3941699" y="48895"/>
                </a:lnTo>
                <a:lnTo>
                  <a:pt x="3941699" y="74802"/>
                </a:lnTo>
                <a:lnTo>
                  <a:pt x="3893613" y="74802"/>
                </a:lnTo>
                <a:lnTo>
                  <a:pt x="3857371" y="95885"/>
                </a:lnTo>
                <a:lnTo>
                  <a:pt x="3851148" y="99567"/>
                </a:lnTo>
                <a:lnTo>
                  <a:pt x="3849116" y="107441"/>
                </a:lnTo>
                <a:lnTo>
                  <a:pt x="3856228" y="119887"/>
                </a:lnTo>
                <a:lnTo>
                  <a:pt x="3864229" y="121920"/>
                </a:lnTo>
                <a:lnTo>
                  <a:pt x="3870452" y="118363"/>
                </a:lnTo>
                <a:lnTo>
                  <a:pt x="3945141" y="74802"/>
                </a:lnTo>
                <a:lnTo>
                  <a:pt x="3941699" y="74802"/>
                </a:lnTo>
                <a:lnTo>
                  <a:pt x="3945179" y="74781"/>
                </a:lnTo>
                <a:lnTo>
                  <a:pt x="3967353" y="61849"/>
                </a:lnTo>
                <a:lnTo>
                  <a:pt x="3870452" y="5207"/>
                </a:lnTo>
                <a:lnTo>
                  <a:pt x="3864229" y="1650"/>
                </a:lnTo>
                <a:close/>
              </a:path>
              <a:path w="3967479" h="121919">
                <a:moveTo>
                  <a:pt x="102997" y="0"/>
                </a:moveTo>
                <a:lnTo>
                  <a:pt x="0" y="60071"/>
                </a:lnTo>
                <a:lnTo>
                  <a:pt x="102997" y="120269"/>
                </a:lnTo>
                <a:lnTo>
                  <a:pt x="110870" y="118110"/>
                </a:lnTo>
                <a:lnTo>
                  <a:pt x="114554" y="112013"/>
                </a:lnTo>
                <a:lnTo>
                  <a:pt x="118110" y="105790"/>
                </a:lnTo>
                <a:lnTo>
                  <a:pt x="116078" y="97916"/>
                </a:lnTo>
                <a:lnTo>
                  <a:pt x="73533" y="73046"/>
                </a:lnTo>
                <a:lnTo>
                  <a:pt x="25654" y="73025"/>
                </a:lnTo>
                <a:lnTo>
                  <a:pt x="25654" y="47116"/>
                </a:lnTo>
                <a:lnTo>
                  <a:pt x="73496" y="47116"/>
                </a:lnTo>
                <a:lnTo>
                  <a:pt x="109855" y="25908"/>
                </a:lnTo>
                <a:lnTo>
                  <a:pt x="116078" y="22351"/>
                </a:lnTo>
                <a:lnTo>
                  <a:pt x="118237" y="14477"/>
                </a:lnTo>
                <a:lnTo>
                  <a:pt x="114554" y="8254"/>
                </a:lnTo>
                <a:lnTo>
                  <a:pt x="110998" y="2032"/>
                </a:lnTo>
                <a:lnTo>
                  <a:pt x="102997" y="0"/>
                </a:lnTo>
                <a:close/>
              </a:path>
              <a:path w="3967479" h="121919">
                <a:moveTo>
                  <a:pt x="3915909" y="61833"/>
                </a:moveTo>
                <a:lnTo>
                  <a:pt x="3893650" y="74781"/>
                </a:lnTo>
                <a:lnTo>
                  <a:pt x="3941699" y="74802"/>
                </a:lnTo>
                <a:lnTo>
                  <a:pt x="3941699" y="73025"/>
                </a:lnTo>
                <a:lnTo>
                  <a:pt x="3935095" y="73025"/>
                </a:lnTo>
                <a:lnTo>
                  <a:pt x="3915909" y="61833"/>
                </a:lnTo>
                <a:close/>
              </a:path>
              <a:path w="3967479" h="121919">
                <a:moveTo>
                  <a:pt x="73459" y="47138"/>
                </a:moveTo>
                <a:lnTo>
                  <a:pt x="51289" y="60071"/>
                </a:lnTo>
                <a:lnTo>
                  <a:pt x="73533" y="73046"/>
                </a:lnTo>
                <a:lnTo>
                  <a:pt x="3893650" y="74781"/>
                </a:lnTo>
                <a:lnTo>
                  <a:pt x="3915909" y="61833"/>
                </a:lnTo>
                <a:lnTo>
                  <a:pt x="3893691" y="48873"/>
                </a:lnTo>
                <a:lnTo>
                  <a:pt x="73459" y="47138"/>
                </a:lnTo>
                <a:close/>
              </a:path>
              <a:path w="3967479" h="121919">
                <a:moveTo>
                  <a:pt x="25654" y="47116"/>
                </a:moveTo>
                <a:lnTo>
                  <a:pt x="25654" y="73025"/>
                </a:lnTo>
                <a:lnTo>
                  <a:pt x="73533" y="73046"/>
                </a:lnTo>
                <a:lnTo>
                  <a:pt x="70448" y="71247"/>
                </a:lnTo>
                <a:lnTo>
                  <a:pt x="32131" y="71247"/>
                </a:lnTo>
                <a:lnTo>
                  <a:pt x="32131" y="48895"/>
                </a:lnTo>
                <a:lnTo>
                  <a:pt x="70448" y="48895"/>
                </a:lnTo>
                <a:lnTo>
                  <a:pt x="73459" y="47138"/>
                </a:lnTo>
                <a:lnTo>
                  <a:pt x="25654" y="47116"/>
                </a:lnTo>
                <a:close/>
              </a:path>
              <a:path w="3967479" h="121919">
                <a:moveTo>
                  <a:pt x="3935095" y="50673"/>
                </a:moveTo>
                <a:lnTo>
                  <a:pt x="3915909" y="61833"/>
                </a:lnTo>
                <a:lnTo>
                  <a:pt x="3935095" y="73025"/>
                </a:lnTo>
                <a:lnTo>
                  <a:pt x="3935095" y="50673"/>
                </a:lnTo>
                <a:close/>
              </a:path>
              <a:path w="3967479" h="121919">
                <a:moveTo>
                  <a:pt x="3941699" y="50673"/>
                </a:moveTo>
                <a:lnTo>
                  <a:pt x="3935095" y="50673"/>
                </a:lnTo>
                <a:lnTo>
                  <a:pt x="3935095" y="73025"/>
                </a:lnTo>
                <a:lnTo>
                  <a:pt x="3941699" y="73025"/>
                </a:lnTo>
                <a:lnTo>
                  <a:pt x="3941699" y="50673"/>
                </a:lnTo>
                <a:close/>
              </a:path>
              <a:path w="3967479" h="121919">
                <a:moveTo>
                  <a:pt x="32131" y="48895"/>
                </a:moveTo>
                <a:lnTo>
                  <a:pt x="32131" y="71247"/>
                </a:lnTo>
                <a:lnTo>
                  <a:pt x="51289" y="60071"/>
                </a:lnTo>
                <a:lnTo>
                  <a:pt x="32131" y="48895"/>
                </a:lnTo>
                <a:close/>
              </a:path>
              <a:path w="3967479" h="121919">
                <a:moveTo>
                  <a:pt x="51289" y="60071"/>
                </a:moveTo>
                <a:lnTo>
                  <a:pt x="32131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3967479" h="121919">
                <a:moveTo>
                  <a:pt x="3893691" y="48873"/>
                </a:moveTo>
                <a:lnTo>
                  <a:pt x="3915909" y="61833"/>
                </a:lnTo>
                <a:lnTo>
                  <a:pt x="3935095" y="50673"/>
                </a:lnTo>
                <a:lnTo>
                  <a:pt x="3941699" y="50673"/>
                </a:lnTo>
                <a:lnTo>
                  <a:pt x="3941699" y="48895"/>
                </a:lnTo>
                <a:lnTo>
                  <a:pt x="3893691" y="48873"/>
                </a:lnTo>
                <a:close/>
              </a:path>
              <a:path w="3967479" h="121919">
                <a:moveTo>
                  <a:pt x="70448" y="48895"/>
                </a:moveTo>
                <a:lnTo>
                  <a:pt x="32131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  <a:path w="3967479" h="121919">
                <a:moveTo>
                  <a:pt x="73496" y="47116"/>
                </a:moveTo>
                <a:lnTo>
                  <a:pt x="25654" y="47116"/>
                </a:lnTo>
                <a:lnTo>
                  <a:pt x="73459" y="47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51126" y="3249295"/>
            <a:ext cx="3967479" cy="121920"/>
          </a:xfrm>
          <a:custGeom>
            <a:avLst/>
            <a:gdLst/>
            <a:ahLst/>
            <a:cxnLst/>
            <a:rect l="l" t="t" r="r" b="b"/>
            <a:pathLst>
              <a:path w="3967479" h="121920">
                <a:moveTo>
                  <a:pt x="3864229" y="1650"/>
                </a:moveTo>
                <a:lnTo>
                  <a:pt x="3856354" y="3682"/>
                </a:lnTo>
                <a:lnTo>
                  <a:pt x="3852672" y="9905"/>
                </a:lnTo>
                <a:lnTo>
                  <a:pt x="3849116" y="16128"/>
                </a:lnTo>
                <a:lnTo>
                  <a:pt x="3851148" y="24002"/>
                </a:lnTo>
                <a:lnTo>
                  <a:pt x="3893691" y="48873"/>
                </a:lnTo>
                <a:lnTo>
                  <a:pt x="3941699" y="48894"/>
                </a:lnTo>
                <a:lnTo>
                  <a:pt x="3941699" y="74802"/>
                </a:lnTo>
                <a:lnTo>
                  <a:pt x="3893613" y="74802"/>
                </a:lnTo>
                <a:lnTo>
                  <a:pt x="3857371" y="95884"/>
                </a:lnTo>
                <a:lnTo>
                  <a:pt x="3851148" y="99567"/>
                </a:lnTo>
                <a:lnTo>
                  <a:pt x="3849116" y="107441"/>
                </a:lnTo>
                <a:lnTo>
                  <a:pt x="3856228" y="119887"/>
                </a:lnTo>
                <a:lnTo>
                  <a:pt x="3864229" y="121919"/>
                </a:lnTo>
                <a:lnTo>
                  <a:pt x="3870452" y="118363"/>
                </a:lnTo>
                <a:lnTo>
                  <a:pt x="3945141" y="74802"/>
                </a:lnTo>
                <a:lnTo>
                  <a:pt x="3941699" y="74802"/>
                </a:lnTo>
                <a:lnTo>
                  <a:pt x="3945179" y="74781"/>
                </a:lnTo>
                <a:lnTo>
                  <a:pt x="3967353" y="61849"/>
                </a:lnTo>
                <a:lnTo>
                  <a:pt x="3870452" y="5206"/>
                </a:lnTo>
                <a:lnTo>
                  <a:pt x="3864229" y="1650"/>
                </a:lnTo>
                <a:close/>
              </a:path>
              <a:path w="3967479" h="121920">
                <a:moveTo>
                  <a:pt x="102997" y="0"/>
                </a:moveTo>
                <a:lnTo>
                  <a:pt x="0" y="60070"/>
                </a:lnTo>
                <a:lnTo>
                  <a:pt x="102997" y="120268"/>
                </a:lnTo>
                <a:lnTo>
                  <a:pt x="110871" y="118109"/>
                </a:lnTo>
                <a:lnTo>
                  <a:pt x="114554" y="112013"/>
                </a:lnTo>
                <a:lnTo>
                  <a:pt x="118110" y="105790"/>
                </a:lnTo>
                <a:lnTo>
                  <a:pt x="116078" y="97916"/>
                </a:lnTo>
                <a:lnTo>
                  <a:pt x="73533" y="73046"/>
                </a:lnTo>
                <a:lnTo>
                  <a:pt x="25654" y="73025"/>
                </a:lnTo>
                <a:lnTo>
                  <a:pt x="25654" y="47116"/>
                </a:lnTo>
                <a:lnTo>
                  <a:pt x="73496" y="47116"/>
                </a:lnTo>
                <a:lnTo>
                  <a:pt x="109855" y="25907"/>
                </a:lnTo>
                <a:lnTo>
                  <a:pt x="116078" y="22351"/>
                </a:lnTo>
                <a:lnTo>
                  <a:pt x="118237" y="14477"/>
                </a:lnTo>
                <a:lnTo>
                  <a:pt x="114554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3967479" h="121920">
                <a:moveTo>
                  <a:pt x="3915909" y="61833"/>
                </a:moveTo>
                <a:lnTo>
                  <a:pt x="3893650" y="74781"/>
                </a:lnTo>
                <a:lnTo>
                  <a:pt x="3941699" y="74802"/>
                </a:lnTo>
                <a:lnTo>
                  <a:pt x="3941699" y="73025"/>
                </a:lnTo>
                <a:lnTo>
                  <a:pt x="3935095" y="73025"/>
                </a:lnTo>
                <a:lnTo>
                  <a:pt x="3915909" y="61833"/>
                </a:lnTo>
                <a:close/>
              </a:path>
              <a:path w="3967479" h="121920">
                <a:moveTo>
                  <a:pt x="73459" y="47138"/>
                </a:moveTo>
                <a:lnTo>
                  <a:pt x="51289" y="60070"/>
                </a:lnTo>
                <a:lnTo>
                  <a:pt x="73533" y="73046"/>
                </a:lnTo>
                <a:lnTo>
                  <a:pt x="3893650" y="74781"/>
                </a:lnTo>
                <a:lnTo>
                  <a:pt x="3915909" y="61833"/>
                </a:lnTo>
                <a:lnTo>
                  <a:pt x="3893691" y="48873"/>
                </a:lnTo>
                <a:lnTo>
                  <a:pt x="73459" y="47138"/>
                </a:lnTo>
                <a:close/>
              </a:path>
              <a:path w="3967479" h="121920">
                <a:moveTo>
                  <a:pt x="25654" y="47116"/>
                </a:moveTo>
                <a:lnTo>
                  <a:pt x="25654" y="73025"/>
                </a:lnTo>
                <a:lnTo>
                  <a:pt x="73533" y="73046"/>
                </a:lnTo>
                <a:lnTo>
                  <a:pt x="70448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70448" y="48894"/>
                </a:lnTo>
                <a:lnTo>
                  <a:pt x="73459" y="47138"/>
                </a:lnTo>
                <a:lnTo>
                  <a:pt x="25654" y="47116"/>
                </a:lnTo>
                <a:close/>
              </a:path>
              <a:path w="3967479" h="121920">
                <a:moveTo>
                  <a:pt x="3935095" y="50672"/>
                </a:moveTo>
                <a:lnTo>
                  <a:pt x="3915909" y="61833"/>
                </a:lnTo>
                <a:lnTo>
                  <a:pt x="3935095" y="73025"/>
                </a:lnTo>
                <a:lnTo>
                  <a:pt x="3935095" y="50672"/>
                </a:lnTo>
                <a:close/>
              </a:path>
              <a:path w="3967479" h="121920">
                <a:moveTo>
                  <a:pt x="3941699" y="50672"/>
                </a:moveTo>
                <a:lnTo>
                  <a:pt x="3935095" y="50672"/>
                </a:lnTo>
                <a:lnTo>
                  <a:pt x="3935095" y="73025"/>
                </a:lnTo>
                <a:lnTo>
                  <a:pt x="3941699" y="73025"/>
                </a:lnTo>
                <a:lnTo>
                  <a:pt x="3941699" y="50672"/>
                </a:lnTo>
                <a:close/>
              </a:path>
              <a:path w="3967479" h="121920">
                <a:moveTo>
                  <a:pt x="32131" y="48894"/>
                </a:moveTo>
                <a:lnTo>
                  <a:pt x="32131" y="71246"/>
                </a:lnTo>
                <a:lnTo>
                  <a:pt x="51289" y="60070"/>
                </a:lnTo>
                <a:lnTo>
                  <a:pt x="32131" y="48894"/>
                </a:lnTo>
                <a:close/>
              </a:path>
              <a:path w="3967479" h="121920">
                <a:moveTo>
                  <a:pt x="51289" y="60070"/>
                </a:moveTo>
                <a:lnTo>
                  <a:pt x="32131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3967479" h="121920">
                <a:moveTo>
                  <a:pt x="3893691" y="48873"/>
                </a:moveTo>
                <a:lnTo>
                  <a:pt x="3915909" y="61833"/>
                </a:lnTo>
                <a:lnTo>
                  <a:pt x="3935095" y="50672"/>
                </a:lnTo>
                <a:lnTo>
                  <a:pt x="3941699" y="50672"/>
                </a:lnTo>
                <a:lnTo>
                  <a:pt x="3941699" y="48894"/>
                </a:lnTo>
                <a:lnTo>
                  <a:pt x="3893691" y="48873"/>
                </a:lnTo>
                <a:close/>
              </a:path>
              <a:path w="3967479" h="121920">
                <a:moveTo>
                  <a:pt x="70448" y="48894"/>
                </a:moveTo>
                <a:lnTo>
                  <a:pt x="32131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  <a:path w="3967479" h="121920">
                <a:moveTo>
                  <a:pt x="73496" y="47116"/>
                </a:moveTo>
                <a:lnTo>
                  <a:pt x="25654" y="47116"/>
                </a:lnTo>
                <a:lnTo>
                  <a:pt x="73459" y="47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975" y="4629657"/>
            <a:ext cx="121602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278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  Notebook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3848" y="4679695"/>
            <a:ext cx="149923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 marR="5080" indent="-394970">
              <a:lnSpc>
                <a:spcPct val="1278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Transit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  Router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7548" y="4629657"/>
            <a:ext cx="122809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278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End system  </a:t>
            </a:r>
            <a:r>
              <a:rPr sz="1800" spc="-15" dirty="0">
                <a:latin typeface="Arial"/>
                <a:cs typeface="Arial"/>
              </a:rPr>
              <a:t>Web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45029" y="3985386"/>
            <a:ext cx="1063625" cy="120650"/>
          </a:xfrm>
          <a:custGeom>
            <a:avLst/>
            <a:gdLst/>
            <a:ahLst/>
            <a:cxnLst/>
            <a:rect l="l" t="t" r="r" b="b"/>
            <a:pathLst>
              <a:path w="1063625" h="120650">
                <a:moveTo>
                  <a:pt x="102996" y="0"/>
                </a:moveTo>
                <a:lnTo>
                  <a:pt x="0" y="60070"/>
                </a:lnTo>
                <a:lnTo>
                  <a:pt x="102996" y="120142"/>
                </a:lnTo>
                <a:lnTo>
                  <a:pt x="110997" y="118110"/>
                </a:lnTo>
                <a:lnTo>
                  <a:pt x="114553" y="111887"/>
                </a:lnTo>
                <a:lnTo>
                  <a:pt x="118109" y="105790"/>
                </a:lnTo>
                <a:lnTo>
                  <a:pt x="116077" y="97789"/>
                </a:lnTo>
                <a:lnTo>
                  <a:pt x="109855" y="94233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7"/>
                </a:lnTo>
                <a:lnTo>
                  <a:pt x="73496" y="47117"/>
                </a:lnTo>
                <a:lnTo>
                  <a:pt x="109855" y="25907"/>
                </a:lnTo>
                <a:lnTo>
                  <a:pt x="116077" y="22351"/>
                </a:lnTo>
                <a:lnTo>
                  <a:pt x="118109" y="14350"/>
                </a:lnTo>
                <a:lnTo>
                  <a:pt x="114553" y="8255"/>
                </a:lnTo>
                <a:lnTo>
                  <a:pt x="110997" y="2031"/>
                </a:lnTo>
                <a:lnTo>
                  <a:pt x="102996" y="0"/>
                </a:lnTo>
                <a:close/>
              </a:path>
              <a:path w="1063625" h="120650">
                <a:moveTo>
                  <a:pt x="1011954" y="60070"/>
                </a:moveTo>
                <a:lnTo>
                  <a:pt x="953388" y="94233"/>
                </a:lnTo>
                <a:lnTo>
                  <a:pt x="947165" y="97789"/>
                </a:lnTo>
                <a:lnTo>
                  <a:pt x="945133" y="105790"/>
                </a:lnTo>
                <a:lnTo>
                  <a:pt x="948689" y="111887"/>
                </a:lnTo>
                <a:lnTo>
                  <a:pt x="952372" y="118110"/>
                </a:lnTo>
                <a:lnTo>
                  <a:pt x="960246" y="120142"/>
                </a:lnTo>
                <a:lnTo>
                  <a:pt x="966469" y="116586"/>
                </a:lnTo>
                <a:lnTo>
                  <a:pt x="1041159" y="73025"/>
                </a:lnTo>
                <a:lnTo>
                  <a:pt x="1037589" y="73025"/>
                </a:lnTo>
                <a:lnTo>
                  <a:pt x="1037589" y="71246"/>
                </a:lnTo>
                <a:lnTo>
                  <a:pt x="1031113" y="71246"/>
                </a:lnTo>
                <a:lnTo>
                  <a:pt x="1011954" y="60070"/>
                </a:lnTo>
                <a:close/>
              </a:path>
              <a:path w="1063625" h="120650">
                <a:moveTo>
                  <a:pt x="73496" y="47117"/>
                </a:moveTo>
                <a:lnTo>
                  <a:pt x="25653" y="47117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70448" y="48894"/>
                </a:lnTo>
                <a:lnTo>
                  <a:pt x="73496" y="47117"/>
                </a:lnTo>
                <a:close/>
              </a:path>
              <a:path w="1063625" h="120650">
                <a:moveTo>
                  <a:pt x="989747" y="47117"/>
                </a:moveTo>
                <a:lnTo>
                  <a:pt x="73496" y="47117"/>
                </a:lnTo>
                <a:lnTo>
                  <a:pt x="51289" y="60070"/>
                </a:lnTo>
                <a:lnTo>
                  <a:pt x="73496" y="73025"/>
                </a:lnTo>
                <a:lnTo>
                  <a:pt x="989747" y="73025"/>
                </a:lnTo>
                <a:lnTo>
                  <a:pt x="1011954" y="60070"/>
                </a:lnTo>
                <a:lnTo>
                  <a:pt x="989747" y="47117"/>
                </a:lnTo>
                <a:close/>
              </a:path>
              <a:path w="1063625" h="120650">
                <a:moveTo>
                  <a:pt x="1041159" y="47117"/>
                </a:moveTo>
                <a:lnTo>
                  <a:pt x="1037589" y="47117"/>
                </a:lnTo>
                <a:lnTo>
                  <a:pt x="1037589" y="73025"/>
                </a:lnTo>
                <a:lnTo>
                  <a:pt x="1041159" y="73025"/>
                </a:lnTo>
                <a:lnTo>
                  <a:pt x="1063370" y="60070"/>
                </a:lnTo>
                <a:lnTo>
                  <a:pt x="1041159" y="47117"/>
                </a:lnTo>
                <a:close/>
              </a:path>
              <a:path w="1063625" h="120650">
                <a:moveTo>
                  <a:pt x="32131" y="48894"/>
                </a:moveTo>
                <a:lnTo>
                  <a:pt x="32131" y="71246"/>
                </a:lnTo>
                <a:lnTo>
                  <a:pt x="51289" y="60070"/>
                </a:lnTo>
                <a:lnTo>
                  <a:pt x="32131" y="48894"/>
                </a:lnTo>
                <a:close/>
              </a:path>
              <a:path w="1063625" h="120650">
                <a:moveTo>
                  <a:pt x="51289" y="60070"/>
                </a:moveTo>
                <a:lnTo>
                  <a:pt x="32131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063625" h="120650">
                <a:moveTo>
                  <a:pt x="1031113" y="48894"/>
                </a:moveTo>
                <a:lnTo>
                  <a:pt x="1011954" y="60070"/>
                </a:lnTo>
                <a:lnTo>
                  <a:pt x="1031113" y="71246"/>
                </a:lnTo>
                <a:lnTo>
                  <a:pt x="1031113" y="48894"/>
                </a:lnTo>
                <a:close/>
              </a:path>
              <a:path w="1063625" h="120650">
                <a:moveTo>
                  <a:pt x="1037589" y="48894"/>
                </a:moveTo>
                <a:lnTo>
                  <a:pt x="1031113" y="48894"/>
                </a:lnTo>
                <a:lnTo>
                  <a:pt x="1031113" y="71246"/>
                </a:lnTo>
                <a:lnTo>
                  <a:pt x="1037589" y="71246"/>
                </a:lnTo>
                <a:lnTo>
                  <a:pt x="1037589" y="48894"/>
                </a:lnTo>
                <a:close/>
              </a:path>
              <a:path w="1063625" h="120650">
                <a:moveTo>
                  <a:pt x="70448" y="48894"/>
                </a:moveTo>
                <a:lnTo>
                  <a:pt x="32131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  <a:path w="1063625" h="120650">
                <a:moveTo>
                  <a:pt x="960246" y="0"/>
                </a:moveTo>
                <a:lnTo>
                  <a:pt x="952372" y="2031"/>
                </a:lnTo>
                <a:lnTo>
                  <a:pt x="948689" y="8255"/>
                </a:lnTo>
                <a:lnTo>
                  <a:pt x="945133" y="14350"/>
                </a:lnTo>
                <a:lnTo>
                  <a:pt x="947165" y="22351"/>
                </a:lnTo>
                <a:lnTo>
                  <a:pt x="953388" y="25907"/>
                </a:lnTo>
                <a:lnTo>
                  <a:pt x="1011954" y="60070"/>
                </a:lnTo>
                <a:lnTo>
                  <a:pt x="1031113" y="48894"/>
                </a:lnTo>
                <a:lnTo>
                  <a:pt x="1037589" y="48894"/>
                </a:lnTo>
                <a:lnTo>
                  <a:pt x="1037589" y="47117"/>
                </a:lnTo>
                <a:lnTo>
                  <a:pt x="1041159" y="47117"/>
                </a:lnTo>
                <a:lnTo>
                  <a:pt x="966469" y="3556"/>
                </a:lnTo>
                <a:lnTo>
                  <a:pt x="960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444" y="3657600"/>
            <a:ext cx="8135620" cy="2086610"/>
            <a:chOff x="504444" y="3657600"/>
            <a:chExt cx="8135620" cy="2086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444" y="4390644"/>
              <a:ext cx="1734312" cy="1353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95634" y="4533577"/>
              <a:ext cx="360045" cy="114935"/>
            </a:xfrm>
            <a:custGeom>
              <a:avLst/>
              <a:gdLst/>
              <a:ahLst/>
              <a:cxnLst/>
              <a:rect l="l" t="t" r="r" b="b"/>
              <a:pathLst>
                <a:path w="360044" h="114935">
                  <a:moveTo>
                    <a:pt x="244896" y="0"/>
                  </a:moveTo>
                  <a:lnTo>
                    <a:pt x="114410" y="0"/>
                  </a:lnTo>
                  <a:lnTo>
                    <a:pt x="0" y="114345"/>
                  </a:lnTo>
                  <a:lnTo>
                    <a:pt x="359583" y="114345"/>
                  </a:lnTo>
                  <a:lnTo>
                    <a:pt x="24489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268" y="4140390"/>
              <a:ext cx="740410" cy="393700"/>
            </a:xfrm>
            <a:custGeom>
              <a:avLst/>
              <a:gdLst/>
              <a:ahLst/>
              <a:cxnLst/>
              <a:rect l="l" t="t" r="r" b="b"/>
              <a:pathLst>
                <a:path w="740410" h="393700">
                  <a:moveTo>
                    <a:pt x="224612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224612" y="393192"/>
                  </a:lnTo>
                  <a:lnTo>
                    <a:pt x="224612" y="0"/>
                  </a:lnTo>
                  <a:close/>
                </a:path>
                <a:path w="740410" h="393700">
                  <a:moveTo>
                    <a:pt x="449249" y="0"/>
                  </a:moveTo>
                  <a:lnTo>
                    <a:pt x="293738" y="0"/>
                  </a:lnTo>
                  <a:lnTo>
                    <a:pt x="293738" y="393192"/>
                  </a:lnTo>
                  <a:lnTo>
                    <a:pt x="449249" y="393192"/>
                  </a:lnTo>
                  <a:lnTo>
                    <a:pt x="449249" y="0"/>
                  </a:lnTo>
                  <a:close/>
                </a:path>
                <a:path w="740410" h="393700">
                  <a:moveTo>
                    <a:pt x="740003" y="0"/>
                  </a:moveTo>
                  <a:lnTo>
                    <a:pt x="518363" y="0"/>
                  </a:lnTo>
                  <a:lnTo>
                    <a:pt x="518363" y="393192"/>
                  </a:lnTo>
                  <a:lnTo>
                    <a:pt x="740003" y="393192"/>
                  </a:lnTo>
                  <a:lnTo>
                    <a:pt x="740003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4677" y="4386394"/>
              <a:ext cx="44450" cy="140335"/>
            </a:xfrm>
            <a:custGeom>
              <a:avLst/>
              <a:gdLst/>
              <a:ahLst/>
              <a:cxnLst/>
              <a:rect l="l" t="t" r="r" b="b"/>
              <a:pathLst>
                <a:path w="44450" h="140335">
                  <a:moveTo>
                    <a:pt x="0" y="139720"/>
                  </a:moveTo>
                  <a:lnTo>
                    <a:pt x="44389" y="139720"/>
                  </a:lnTo>
                  <a:lnTo>
                    <a:pt x="44389" y="0"/>
                  </a:lnTo>
                  <a:lnTo>
                    <a:pt x="0" y="0"/>
                  </a:lnTo>
                  <a:lnTo>
                    <a:pt x="0" y="13972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244" y="4312660"/>
              <a:ext cx="164744" cy="2134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29880" y="4140390"/>
              <a:ext cx="294005" cy="393700"/>
            </a:xfrm>
            <a:custGeom>
              <a:avLst/>
              <a:gdLst/>
              <a:ahLst/>
              <a:cxnLst/>
              <a:rect l="l" t="t" r="r" b="b"/>
              <a:pathLst>
                <a:path w="294005" h="393700">
                  <a:moveTo>
                    <a:pt x="69126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69126" y="393192"/>
                  </a:lnTo>
                  <a:lnTo>
                    <a:pt x="69126" y="0"/>
                  </a:lnTo>
                  <a:close/>
                </a:path>
                <a:path w="294005" h="393700">
                  <a:moveTo>
                    <a:pt x="293751" y="0"/>
                  </a:moveTo>
                  <a:lnTo>
                    <a:pt x="224637" y="0"/>
                  </a:lnTo>
                  <a:lnTo>
                    <a:pt x="224637" y="393192"/>
                  </a:lnTo>
                  <a:lnTo>
                    <a:pt x="293751" y="393192"/>
                  </a:lnTo>
                  <a:lnTo>
                    <a:pt x="293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9139" y="4140390"/>
              <a:ext cx="246379" cy="393700"/>
            </a:xfrm>
            <a:custGeom>
              <a:avLst/>
              <a:gdLst/>
              <a:ahLst/>
              <a:cxnLst/>
              <a:rect l="l" t="t" r="r" b="b"/>
              <a:pathLst>
                <a:path w="246380" h="393700">
                  <a:moveTo>
                    <a:pt x="20853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20853" y="393192"/>
                  </a:lnTo>
                  <a:lnTo>
                    <a:pt x="20853" y="0"/>
                  </a:lnTo>
                  <a:close/>
                </a:path>
                <a:path w="246380" h="393700">
                  <a:moveTo>
                    <a:pt x="245757" y="0"/>
                  </a:moveTo>
                  <a:lnTo>
                    <a:pt x="224904" y="0"/>
                  </a:lnTo>
                  <a:lnTo>
                    <a:pt x="224904" y="393192"/>
                  </a:lnTo>
                  <a:lnTo>
                    <a:pt x="245757" y="393192"/>
                  </a:lnTo>
                  <a:lnTo>
                    <a:pt x="24575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4251" y="4062475"/>
              <a:ext cx="762635" cy="75565"/>
            </a:xfrm>
            <a:custGeom>
              <a:avLst/>
              <a:gdLst/>
              <a:ahLst/>
              <a:cxnLst/>
              <a:rect l="l" t="t" r="r" b="b"/>
              <a:pathLst>
                <a:path w="762635" h="75564">
                  <a:moveTo>
                    <a:pt x="657494" y="0"/>
                  </a:moveTo>
                  <a:lnTo>
                    <a:pt x="105163" y="0"/>
                  </a:lnTo>
                  <a:lnTo>
                    <a:pt x="0" y="75528"/>
                  </a:lnTo>
                  <a:lnTo>
                    <a:pt x="762350" y="75528"/>
                  </a:lnTo>
                  <a:lnTo>
                    <a:pt x="657494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8116" y="4043959"/>
              <a:ext cx="895350" cy="510540"/>
            </a:xfrm>
            <a:custGeom>
              <a:avLst/>
              <a:gdLst/>
              <a:ahLst/>
              <a:cxnLst/>
              <a:rect l="l" t="t" r="r" b="b"/>
              <a:pathLst>
                <a:path w="895350" h="510539">
                  <a:moveTo>
                    <a:pt x="895210" y="117043"/>
                  </a:moveTo>
                  <a:lnTo>
                    <a:pt x="796328" y="42760"/>
                  </a:lnTo>
                  <a:lnTo>
                    <a:pt x="796328" y="117043"/>
                  </a:lnTo>
                  <a:lnTo>
                    <a:pt x="796328" y="468731"/>
                  </a:lnTo>
                  <a:lnTo>
                    <a:pt x="613702" y="468731"/>
                  </a:lnTo>
                  <a:lnTo>
                    <a:pt x="613702" y="117043"/>
                  </a:lnTo>
                  <a:lnTo>
                    <a:pt x="796328" y="117043"/>
                  </a:lnTo>
                  <a:lnTo>
                    <a:pt x="796328" y="42760"/>
                  </a:lnTo>
                  <a:lnTo>
                    <a:pt x="775830" y="27355"/>
                  </a:lnTo>
                  <a:lnTo>
                    <a:pt x="775830" y="78219"/>
                  </a:lnTo>
                  <a:lnTo>
                    <a:pt x="574675" y="78219"/>
                  </a:lnTo>
                  <a:lnTo>
                    <a:pt x="574675" y="117043"/>
                  </a:lnTo>
                  <a:lnTo>
                    <a:pt x="574675" y="468731"/>
                  </a:lnTo>
                  <a:lnTo>
                    <a:pt x="544283" y="468731"/>
                  </a:lnTo>
                  <a:lnTo>
                    <a:pt x="544283" y="117043"/>
                  </a:lnTo>
                  <a:lnTo>
                    <a:pt x="574675" y="117043"/>
                  </a:lnTo>
                  <a:lnTo>
                    <a:pt x="574675" y="78219"/>
                  </a:lnTo>
                  <a:lnTo>
                    <a:pt x="505256" y="78219"/>
                  </a:lnTo>
                  <a:lnTo>
                    <a:pt x="505256" y="117043"/>
                  </a:lnTo>
                  <a:lnTo>
                    <a:pt x="505256" y="468731"/>
                  </a:lnTo>
                  <a:lnTo>
                    <a:pt x="389674" y="468731"/>
                  </a:lnTo>
                  <a:lnTo>
                    <a:pt x="389674" y="117043"/>
                  </a:lnTo>
                  <a:lnTo>
                    <a:pt x="505256" y="117043"/>
                  </a:lnTo>
                  <a:lnTo>
                    <a:pt x="505256" y="78219"/>
                  </a:lnTo>
                  <a:lnTo>
                    <a:pt x="350647" y="78219"/>
                  </a:lnTo>
                  <a:lnTo>
                    <a:pt x="350647" y="117043"/>
                  </a:lnTo>
                  <a:lnTo>
                    <a:pt x="350647" y="468731"/>
                  </a:lnTo>
                  <a:lnTo>
                    <a:pt x="320255" y="468731"/>
                  </a:lnTo>
                  <a:lnTo>
                    <a:pt x="320255" y="117043"/>
                  </a:lnTo>
                  <a:lnTo>
                    <a:pt x="350647" y="117043"/>
                  </a:lnTo>
                  <a:lnTo>
                    <a:pt x="350647" y="78219"/>
                  </a:lnTo>
                  <a:lnTo>
                    <a:pt x="281228" y="78219"/>
                  </a:lnTo>
                  <a:lnTo>
                    <a:pt x="281228" y="117043"/>
                  </a:lnTo>
                  <a:lnTo>
                    <a:pt x="281228" y="468731"/>
                  </a:lnTo>
                  <a:lnTo>
                    <a:pt x="96215" y="468731"/>
                  </a:lnTo>
                  <a:lnTo>
                    <a:pt x="96215" y="117043"/>
                  </a:lnTo>
                  <a:lnTo>
                    <a:pt x="281228" y="117043"/>
                  </a:lnTo>
                  <a:lnTo>
                    <a:pt x="281228" y="78219"/>
                  </a:lnTo>
                  <a:lnTo>
                    <a:pt x="117995" y="78219"/>
                  </a:lnTo>
                  <a:lnTo>
                    <a:pt x="176060" y="38811"/>
                  </a:lnTo>
                  <a:lnTo>
                    <a:pt x="721245" y="38811"/>
                  </a:lnTo>
                  <a:lnTo>
                    <a:pt x="775830" y="78219"/>
                  </a:lnTo>
                  <a:lnTo>
                    <a:pt x="775830" y="27355"/>
                  </a:lnTo>
                  <a:lnTo>
                    <a:pt x="739419" y="0"/>
                  </a:lnTo>
                  <a:lnTo>
                    <a:pt x="155498" y="0"/>
                  </a:lnTo>
                  <a:lnTo>
                    <a:pt x="0" y="117043"/>
                  </a:lnTo>
                  <a:lnTo>
                    <a:pt x="57188" y="117043"/>
                  </a:lnTo>
                  <a:lnTo>
                    <a:pt x="57188" y="468731"/>
                  </a:lnTo>
                  <a:lnTo>
                    <a:pt x="0" y="468731"/>
                  </a:lnTo>
                  <a:lnTo>
                    <a:pt x="0" y="509930"/>
                  </a:lnTo>
                  <a:lnTo>
                    <a:pt x="895210" y="509930"/>
                  </a:lnTo>
                  <a:lnTo>
                    <a:pt x="895210" y="468731"/>
                  </a:lnTo>
                  <a:lnTo>
                    <a:pt x="835355" y="468731"/>
                  </a:lnTo>
                  <a:lnTo>
                    <a:pt x="835355" y="117043"/>
                  </a:lnTo>
                  <a:lnTo>
                    <a:pt x="895210" y="117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949" y="4286973"/>
              <a:ext cx="193058" cy="2466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1275" y="4200093"/>
              <a:ext cx="627380" cy="471170"/>
            </a:xfrm>
            <a:custGeom>
              <a:avLst/>
              <a:gdLst/>
              <a:ahLst/>
              <a:cxnLst/>
              <a:rect l="l" t="t" r="r" b="b"/>
              <a:pathLst>
                <a:path w="627380" h="471170">
                  <a:moveTo>
                    <a:pt x="38138" y="164515"/>
                  </a:moveTo>
                  <a:lnTo>
                    <a:pt x="0" y="164515"/>
                  </a:lnTo>
                  <a:lnTo>
                    <a:pt x="0" y="242735"/>
                  </a:lnTo>
                  <a:lnTo>
                    <a:pt x="38138" y="242735"/>
                  </a:lnTo>
                  <a:lnTo>
                    <a:pt x="38138" y="164515"/>
                  </a:lnTo>
                  <a:close/>
                </a:path>
                <a:path w="627380" h="471170">
                  <a:moveTo>
                    <a:pt x="38138" y="25"/>
                  </a:moveTo>
                  <a:lnTo>
                    <a:pt x="0" y="25"/>
                  </a:lnTo>
                  <a:lnTo>
                    <a:pt x="0" y="78244"/>
                  </a:lnTo>
                  <a:lnTo>
                    <a:pt x="38138" y="78244"/>
                  </a:lnTo>
                  <a:lnTo>
                    <a:pt x="38138" y="25"/>
                  </a:lnTo>
                  <a:close/>
                </a:path>
                <a:path w="627380" h="471170">
                  <a:moveTo>
                    <a:pt x="111721" y="164515"/>
                  </a:moveTo>
                  <a:lnTo>
                    <a:pt x="73291" y="164515"/>
                  </a:lnTo>
                  <a:lnTo>
                    <a:pt x="73291" y="242735"/>
                  </a:lnTo>
                  <a:lnTo>
                    <a:pt x="111721" y="242735"/>
                  </a:lnTo>
                  <a:lnTo>
                    <a:pt x="111721" y="164515"/>
                  </a:lnTo>
                  <a:close/>
                </a:path>
                <a:path w="627380" h="471170">
                  <a:moveTo>
                    <a:pt x="111721" y="25"/>
                  </a:moveTo>
                  <a:lnTo>
                    <a:pt x="73291" y="25"/>
                  </a:lnTo>
                  <a:lnTo>
                    <a:pt x="73291" y="78244"/>
                  </a:lnTo>
                  <a:lnTo>
                    <a:pt x="111721" y="78244"/>
                  </a:lnTo>
                  <a:lnTo>
                    <a:pt x="111721" y="25"/>
                  </a:lnTo>
                  <a:close/>
                </a:path>
                <a:path w="627380" h="471170">
                  <a:moveTo>
                    <a:pt x="329196" y="0"/>
                  </a:moveTo>
                  <a:lnTo>
                    <a:pt x="299694" y="0"/>
                  </a:lnTo>
                  <a:lnTo>
                    <a:pt x="299694" y="66573"/>
                  </a:lnTo>
                  <a:lnTo>
                    <a:pt x="329196" y="66573"/>
                  </a:lnTo>
                  <a:lnTo>
                    <a:pt x="329196" y="0"/>
                  </a:lnTo>
                  <a:close/>
                </a:path>
                <a:path w="627380" h="471170">
                  <a:moveTo>
                    <a:pt x="544601" y="471119"/>
                  </a:moveTo>
                  <a:lnTo>
                    <a:pt x="404850" y="331101"/>
                  </a:lnTo>
                  <a:lnTo>
                    <a:pt x="375081" y="353796"/>
                  </a:lnTo>
                  <a:lnTo>
                    <a:pt x="453136" y="431711"/>
                  </a:lnTo>
                  <a:lnTo>
                    <a:pt x="177863" y="431711"/>
                  </a:lnTo>
                  <a:lnTo>
                    <a:pt x="255905" y="353796"/>
                  </a:lnTo>
                  <a:lnTo>
                    <a:pt x="226110" y="331101"/>
                  </a:lnTo>
                  <a:lnTo>
                    <a:pt x="86398" y="471119"/>
                  </a:lnTo>
                  <a:lnTo>
                    <a:pt x="544601" y="471119"/>
                  </a:lnTo>
                  <a:close/>
                </a:path>
                <a:path w="627380" h="471170">
                  <a:moveTo>
                    <a:pt x="553237" y="164515"/>
                  </a:moveTo>
                  <a:lnTo>
                    <a:pt x="515404" y="164515"/>
                  </a:lnTo>
                  <a:lnTo>
                    <a:pt x="515404" y="242735"/>
                  </a:lnTo>
                  <a:lnTo>
                    <a:pt x="553237" y="242735"/>
                  </a:lnTo>
                  <a:lnTo>
                    <a:pt x="553237" y="164515"/>
                  </a:lnTo>
                  <a:close/>
                </a:path>
                <a:path w="627380" h="471170">
                  <a:moveTo>
                    <a:pt x="553237" y="25"/>
                  </a:moveTo>
                  <a:lnTo>
                    <a:pt x="515404" y="25"/>
                  </a:lnTo>
                  <a:lnTo>
                    <a:pt x="515404" y="78244"/>
                  </a:lnTo>
                  <a:lnTo>
                    <a:pt x="553237" y="78244"/>
                  </a:lnTo>
                  <a:lnTo>
                    <a:pt x="553237" y="25"/>
                  </a:lnTo>
                  <a:close/>
                </a:path>
                <a:path w="627380" h="471170">
                  <a:moveTo>
                    <a:pt x="627113" y="164515"/>
                  </a:moveTo>
                  <a:lnTo>
                    <a:pt x="588378" y="164515"/>
                  </a:lnTo>
                  <a:lnTo>
                    <a:pt x="588378" y="242735"/>
                  </a:lnTo>
                  <a:lnTo>
                    <a:pt x="627113" y="242735"/>
                  </a:lnTo>
                  <a:lnTo>
                    <a:pt x="627113" y="164515"/>
                  </a:lnTo>
                  <a:close/>
                </a:path>
                <a:path w="627380" h="471170">
                  <a:moveTo>
                    <a:pt x="627113" y="25"/>
                  </a:moveTo>
                  <a:lnTo>
                    <a:pt x="588378" y="25"/>
                  </a:lnTo>
                  <a:lnTo>
                    <a:pt x="588378" y="78244"/>
                  </a:lnTo>
                  <a:lnTo>
                    <a:pt x="627113" y="78244"/>
                  </a:lnTo>
                  <a:lnTo>
                    <a:pt x="627113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36188" y="4044938"/>
              <a:ext cx="4196080" cy="1600835"/>
            </a:xfrm>
            <a:custGeom>
              <a:avLst/>
              <a:gdLst/>
              <a:ahLst/>
              <a:cxnLst/>
              <a:rect l="l" t="t" r="r" b="b"/>
              <a:pathLst>
                <a:path w="4196080" h="1600835">
                  <a:moveTo>
                    <a:pt x="3269534" y="60"/>
                  </a:moveTo>
                  <a:lnTo>
                    <a:pt x="3217883" y="805"/>
                  </a:lnTo>
                  <a:lnTo>
                    <a:pt x="3166694" y="4462"/>
                  </a:lnTo>
                  <a:lnTo>
                    <a:pt x="3116466" y="11010"/>
                  </a:lnTo>
                  <a:lnTo>
                    <a:pt x="3067697" y="20427"/>
                  </a:lnTo>
                  <a:lnTo>
                    <a:pt x="3020886" y="32693"/>
                  </a:lnTo>
                  <a:lnTo>
                    <a:pt x="2976529" y="47786"/>
                  </a:lnTo>
                  <a:lnTo>
                    <a:pt x="2935127" y="65686"/>
                  </a:lnTo>
                  <a:lnTo>
                    <a:pt x="2897176" y="86371"/>
                  </a:lnTo>
                  <a:lnTo>
                    <a:pt x="2865686" y="67250"/>
                  </a:lnTo>
                  <a:lnTo>
                    <a:pt x="2830326" y="50176"/>
                  </a:lnTo>
                  <a:lnTo>
                    <a:pt x="2791466" y="35294"/>
                  </a:lnTo>
                  <a:lnTo>
                    <a:pt x="2749475" y="22744"/>
                  </a:lnTo>
                  <a:lnTo>
                    <a:pt x="2696327" y="11218"/>
                  </a:lnTo>
                  <a:lnTo>
                    <a:pt x="2641982" y="3676"/>
                  </a:lnTo>
                  <a:lnTo>
                    <a:pt x="2587117" y="0"/>
                  </a:lnTo>
                  <a:lnTo>
                    <a:pt x="2532408" y="73"/>
                  </a:lnTo>
                  <a:lnTo>
                    <a:pt x="2478532" y="3777"/>
                  </a:lnTo>
                  <a:lnTo>
                    <a:pt x="2426165" y="10997"/>
                  </a:lnTo>
                  <a:lnTo>
                    <a:pt x="2375983" y="21614"/>
                  </a:lnTo>
                  <a:lnTo>
                    <a:pt x="2328663" y="35510"/>
                  </a:lnTo>
                  <a:lnTo>
                    <a:pt x="2284881" y="52570"/>
                  </a:lnTo>
                  <a:lnTo>
                    <a:pt x="2245314" y="72674"/>
                  </a:lnTo>
                  <a:lnTo>
                    <a:pt x="2210639" y="95707"/>
                  </a:lnTo>
                  <a:lnTo>
                    <a:pt x="2181531" y="121550"/>
                  </a:lnTo>
                  <a:lnTo>
                    <a:pt x="2153952" y="108386"/>
                  </a:lnTo>
                  <a:lnTo>
                    <a:pt x="2093699" y="85439"/>
                  </a:lnTo>
                  <a:lnTo>
                    <a:pt x="2010052" y="63341"/>
                  </a:lnTo>
                  <a:lnTo>
                    <a:pt x="1957647" y="54098"/>
                  </a:lnTo>
                  <a:lnTo>
                    <a:pt x="1904472" y="47907"/>
                  </a:lnTo>
                  <a:lnTo>
                    <a:pt x="1850954" y="44700"/>
                  </a:lnTo>
                  <a:lnTo>
                    <a:pt x="1797521" y="44410"/>
                  </a:lnTo>
                  <a:lnTo>
                    <a:pt x="1744597" y="46969"/>
                  </a:lnTo>
                  <a:lnTo>
                    <a:pt x="1692610" y="52310"/>
                  </a:lnTo>
                  <a:lnTo>
                    <a:pt x="1641987" y="60365"/>
                  </a:lnTo>
                  <a:lnTo>
                    <a:pt x="1593153" y="71067"/>
                  </a:lnTo>
                  <a:lnTo>
                    <a:pt x="1546536" y="84349"/>
                  </a:lnTo>
                  <a:lnTo>
                    <a:pt x="1502561" y="100142"/>
                  </a:lnTo>
                  <a:lnTo>
                    <a:pt x="1461655" y="118379"/>
                  </a:lnTo>
                  <a:lnTo>
                    <a:pt x="1424245" y="138994"/>
                  </a:lnTo>
                  <a:lnTo>
                    <a:pt x="1390758" y="161917"/>
                  </a:lnTo>
                  <a:lnTo>
                    <a:pt x="1361619" y="187082"/>
                  </a:lnTo>
                  <a:lnTo>
                    <a:pt x="1313236" y="173740"/>
                  </a:lnTo>
                  <a:lnTo>
                    <a:pt x="1263142" y="162595"/>
                  </a:lnTo>
                  <a:lnTo>
                    <a:pt x="1211614" y="153676"/>
                  </a:lnTo>
                  <a:lnTo>
                    <a:pt x="1158927" y="147014"/>
                  </a:lnTo>
                  <a:lnTo>
                    <a:pt x="1105359" y="142637"/>
                  </a:lnTo>
                  <a:lnTo>
                    <a:pt x="1051187" y="140577"/>
                  </a:lnTo>
                  <a:lnTo>
                    <a:pt x="996688" y="140861"/>
                  </a:lnTo>
                  <a:lnTo>
                    <a:pt x="942138" y="143521"/>
                  </a:lnTo>
                  <a:lnTo>
                    <a:pt x="880024" y="149493"/>
                  </a:lnTo>
                  <a:lnTo>
                    <a:pt x="820376" y="158337"/>
                  </a:lnTo>
                  <a:lnTo>
                    <a:pt x="763428" y="169892"/>
                  </a:lnTo>
                  <a:lnTo>
                    <a:pt x="709416" y="183999"/>
                  </a:lnTo>
                  <a:lnTo>
                    <a:pt x="658574" y="200498"/>
                  </a:lnTo>
                  <a:lnTo>
                    <a:pt x="611138" y="219227"/>
                  </a:lnTo>
                  <a:lnTo>
                    <a:pt x="567342" y="240027"/>
                  </a:lnTo>
                  <a:lnTo>
                    <a:pt x="527422" y="262738"/>
                  </a:lnTo>
                  <a:lnTo>
                    <a:pt x="491612" y="287200"/>
                  </a:lnTo>
                  <a:lnTo>
                    <a:pt x="460148" y="313251"/>
                  </a:lnTo>
                  <a:lnTo>
                    <a:pt x="433264" y="340733"/>
                  </a:lnTo>
                  <a:lnTo>
                    <a:pt x="394177" y="399345"/>
                  </a:lnTo>
                  <a:lnTo>
                    <a:pt x="376231" y="461755"/>
                  </a:lnTo>
                  <a:lnTo>
                    <a:pt x="375773" y="493983"/>
                  </a:lnTo>
                  <a:lnTo>
                    <a:pt x="381306" y="526680"/>
                  </a:lnTo>
                  <a:lnTo>
                    <a:pt x="377750" y="531633"/>
                  </a:lnTo>
                  <a:lnTo>
                    <a:pt x="321492" y="536706"/>
                  </a:lnTo>
                  <a:lnTo>
                    <a:pt x="267662" y="545578"/>
                  </a:lnTo>
                  <a:lnTo>
                    <a:pt x="216900" y="558036"/>
                  </a:lnTo>
                  <a:lnTo>
                    <a:pt x="169846" y="573866"/>
                  </a:lnTo>
                  <a:lnTo>
                    <a:pt x="127140" y="592854"/>
                  </a:lnTo>
                  <a:lnTo>
                    <a:pt x="89421" y="614789"/>
                  </a:lnTo>
                  <a:lnTo>
                    <a:pt x="57329" y="639456"/>
                  </a:lnTo>
                  <a:lnTo>
                    <a:pt x="27517" y="671726"/>
                  </a:lnTo>
                  <a:lnTo>
                    <a:pt x="8511" y="705180"/>
                  </a:lnTo>
                  <a:lnTo>
                    <a:pt x="0" y="739197"/>
                  </a:lnTo>
                  <a:lnTo>
                    <a:pt x="1670" y="773154"/>
                  </a:lnTo>
                  <a:lnTo>
                    <a:pt x="34314" y="838402"/>
                  </a:lnTo>
                  <a:lnTo>
                    <a:pt x="64662" y="868450"/>
                  </a:lnTo>
                  <a:lnTo>
                    <a:pt x="103947" y="895952"/>
                  </a:lnTo>
                  <a:lnTo>
                    <a:pt x="151856" y="920285"/>
                  </a:lnTo>
                  <a:lnTo>
                    <a:pt x="208078" y="940827"/>
                  </a:lnTo>
                  <a:lnTo>
                    <a:pt x="162430" y="971003"/>
                  </a:lnTo>
                  <a:lnTo>
                    <a:pt x="127944" y="1004439"/>
                  </a:lnTo>
                  <a:lnTo>
                    <a:pt x="105144" y="1040314"/>
                  </a:lnTo>
                  <a:lnTo>
                    <a:pt x="94554" y="1077805"/>
                  </a:lnTo>
                  <a:lnTo>
                    <a:pt x="96699" y="1116087"/>
                  </a:lnTo>
                  <a:lnTo>
                    <a:pt x="128750" y="1177903"/>
                  </a:lnTo>
                  <a:lnTo>
                    <a:pt x="156557" y="1205524"/>
                  </a:lnTo>
                  <a:lnTo>
                    <a:pt x="191252" y="1230556"/>
                  </a:lnTo>
                  <a:lnTo>
                    <a:pt x="232110" y="1252701"/>
                  </a:lnTo>
                  <a:lnTo>
                    <a:pt x="278406" y="1271661"/>
                  </a:lnTo>
                  <a:lnTo>
                    <a:pt x="329415" y="1287137"/>
                  </a:lnTo>
                  <a:lnTo>
                    <a:pt x="384413" y="1298831"/>
                  </a:lnTo>
                  <a:lnTo>
                    <a:pt x="442675" y="1306445"/>
                  </a:lnTo>
                  <a:lnTo>
                    <a:pt x="503476" y="1309680"/>
                  </a:lnTo>
                  <a:lnTo>
                    <a:pt x="566091" y="1308238"/>
                  </a:lnTo>
                  <a:lnTo>
                    <a:pt x="574092" y="1315350"/>
                  </a:lnTo>
                  <a:lnTo>
                    <a:pt x="604650" y="1339769"/>
                  </a:lnTo>
                  <a:lnTo>
                    <a:pt x="638071" y="1362613"/>
                  </a:lnTo>
                  <a:lnTo>
                    <a:pt x="674157" y="1383856"/>
                  </a:lnTo>
                  <a:lnTo>
                    <a:pt x="712709" y="1403472"/>
                  </a:lnTo>
                  <a:lnTo>
                    <a:pt x="753528" y="1421436"/>
                  </a:lnTo>
                  <a:lnTo>
                    <a:pt x="796416" y="1437720"/>
                  </a:lnTo>
                  <a:lnTo>
                    <a:pt x="841174" y="1452300"/>
                  </a:lnTo>
                  <a:lnTo>
                    <a:pt x="887602" y="1465149"/>
                  </a:lnTo>
                  <a:lnTo>
                    <a:pt x="935503" y="1476242"/>
                  </a:lnTo>
                  <a:lnTo>
                    <a:pt x="984678" y="1485553"/>
                  </a:lnTo>
                  <a:lnTo>
                    <a:pt x="1034927" y="1493055"/>
                  </a:lnTo>
                  <a:lnTo>
                    <a:pt x="1086053" y="1498723"/>
                  </a:lnTo>
                  <a:lnTo>
                    <a:pt x="1137856" y="1502531"/>
                  </a:lnTo>
                  <a:lnTo>
                    <a:pt x="1190138" y="1504454"/>
                  </a:lnTo>
                  <a:lnTo>
                    <a:pt x="1242699" y="1504464"/>
                  </a:lnTo>
                  <a:lnTo>
                    <a:pt x="1295342" y="1502536"/>
                  </a:lnTo>
                  <a:lnTo>
                    <a:pt x="1347867" y="1498645"/>
                  </a:lnTo>
                  <a:lnTo>
                    <a:pt x="1400076" y="1492764"/>
                  </a:lnTo>
                  <a:lnTo>
                    <a:pt x="1451771" y="1484868"/>
                  </a:lnTo>
                  <a:lnTo>
                    <a:pt x="1502751" y="1474931"/>
                  </a:lnTo>
                  <a:lnTo>
                    <a:pt x="1552819" y="1462926"/>
                  </a:lnTo>
                  <a:lnTo>
                    <a:pt x="1601776" y="1448827"/>
                  </a:lnTo>
                  <a:lnTo>
                    <a:pt x="1635280" y="1472627"/>
                  </a:lnTo>
                  <a:lnTo>
                    <a:pt x="1672382" y="1494714"/>
                  </a:lnTo>
                  <a:lnTo>
                    <a:pt x="1712832" y="1514993"/>
                  </a:lnTo>
                  <a:lnTo>
                    <a:pt x="1756383" y="1533365"/>
                  </a:lnTo>
                  <a:lnTo>
                    <a:pt x="1802784" y="1549732"/>
                  </a:lnTo>
                  <a:lnTo>
                    <a:pt x="1851789" y="1563995"/>
                  </a:lnTo>
                  <a:lnTo>
                    <a:pt x="1903149" y="1576058"/>
                  </a:lnTo>
                  <a:lnTo>
                    <a:pt x="1956614" y="1585822"/>
                  </a:lnTo>
                  <a:lnTo>
                    <a:pt x="2014446" y="1593492"/>
                  </a:lnTo>
                  <a:lnTo>
                    <a:pt x="2072350" y="1598341"/>
                  </a:lnTo>
                  <a:lnTo>
                    <a:pt x="2130037" y="1600451"/>
                  </a:lnTo>
                  <a:lnTo>
                    <a:pt x="2187219" y="1599902"/>
                  </a:lnTo>
                  <a:lnTo>
                    <a:pt x="2243609" y="1596775"/>
                  </a:lnTo>
                  <a:lnTo>
                    <a:pt x="2298917" y="1591149"/>
                  </a:lnTo>
                  <a:lnTo>
                    <a:pt x="2352855" y="1583106"/>
                  </a:lnTo>
                  <a:lnTo>
                    <a:pt x="2405135" y="1572724"/>
                  </a:lnTo>
                  <a:lnTo>
                    <a:pt x="2455470" y="1560086"/>
                  </a:lnTo>
                  <a:lnTo>
                    <a:pt x="2503570" y="1545270"/>
                  </a:lnTo>
                  <a:lnTo>
                    <a:pt x="2549148" y="1528358"/>
                  </a:lnTo>
                  <a:lnTo>
                    <a:pt x="2591915" y="1509430"/>
                  </a:lnTo>
                  <a:lnTo>
                    <a:pt x="2631583" y="1488567"/>
                  </a:lnTo>
                  <a:lnTo>
                    <a:pt x="2667864" y="1465847"/>
                  </a:lnTo>
                  <a:lnTo>
                    <a:pt x="2700469" y="1441353"/>
                  </a:lnTo>
                  <a:lnTo>
                    <a:pt x="2729111" y="1415164"/>
                  </a:lnTo>
                  <a:lnTo>
                    <a:pt x="2773351" y="1358022"/>
                  </a:lnTo>
                  <a:lnTo>
                    <a:pt x="2818309" y="1371148"/>
                  </a:lnTo>
                  <a:lnTo>
                    <a:pt x="2865214" y="1382040"/>
                  </a:lnTo>
                  <a:lnTo>
                    <a:pt x="2913749" y="1390646"/>
                  </a:lnTo>
                  <a:lnTo>
                    <a:pt x="2963597" y="1396913"/>
                  </a:lnTo>
                  <a:lnTo>
                    <a:pt x="3014439" y="1400788"/>
                  </a:lnTo>
                  <a:lnTo>
                    <a:pt x="3065959" y="1402218"/>
                  </a:lnTo>
                  <a:lnTo>
                    <a:pt x="3127146" y="1400759"/>
                  </a:lnTo>
                  <a:lnTo>
                    <a:pt x="3186474" y="1395992"/>
                  </a:lnTo>
                  <a:lnTo>
                    <a:pt x="3243599" y="1388092"/>
                  </a:lnTo>
                  <a:lnTo>
                    <a:pt x="3298176" y="1377236"/>
                  </a:lnTo>
                  <a:lnTo>
                    <a:pt x="3349860" y="1363601"/>
                  </a:lnTo>
                  <a:lnTo>
                    <a:pt x="3398307" y="1347363"/>
                  </a:lnTo>
                  <a:lnTo>
                    <a:pt x="3443171" y="1328697"/>
                  </a:lnTo>
                  <a:lnTo>
                    <a:pt x="3484108" y="1307781"/>
                  </a:lnTo>
                  <a:lnTo>
                    <a:pt x="3520772" y="1284791"/>
                  </a:lnTo>
                  <a:lnTo>
                    <a:pt x="3552821" y="1259903"/>
                  </a:lnTo>
                  <a:lnTo>
                    <a:pt x="3601688" y="1205139"/>
                  </a:lnTo>
                  <a:lnTo>
                    <a:pt x="3627951" y="1144899"/>
                  </a:lnTo>
                  <a:lnTo>
                    <a:pt x="3631744" y="1113166"/>
                  </a:lnTo>
                  <a:lnTo>
                    <a:pt x="3687133" y="1107802"/>
                  </a:lnTo>
                  <a:lnTo>
                    <a:pt x="3741227" y="1100010"/>
                  </a:lnTo>
                  <a:lnTo>
                    <a:pt x="3793748" y="1089862"/>
                  </a:lnTo>
                  <a:lnTo>
                    <a:pt x="3844417" y="1077428"/>
                  </a:lnTo>
                  <a:lnTo>
                    <a:pt x="3892955" y="1062778"/>
                  </a:lnTo>
                  <a:lnTo>
                    <a:pt x="3939084" y="1045983"/>
                  </a:lnTo>
                  <a:lnTo>
                    <a:pt x="3990296" y="1023308"/>
                  </a:lnTo>
                  <a:lnTo>
                    <a:pt x="4035973" y="998542"/>
                  </a:lnTo>
                  <a:lnTo>
                    <a:pt x="4076053" y="971927"/>
                  </a:lnTo>
                  <a:lnTo>
                    <a:pt x="4110476" y="943703"/>
                  </a:lnTo>
                  <a:lnTo>
                    <a:pt x="4139181" y="914110"/>
                  </a:lnTo>
                  <a:lnTo>
                    <a:pt x="4162105" y="883389"/>
                  </a:lnTo>
                  <a:lnTo>
                    <a:pt x="4190369" y="819527"/>
                  </a:lnTo>
                  <a:lnTo>
                    <a:pt x="4195587" y="786865"/>
                  </a:lnTo>
                  <a:lnTo>
                    <a:pt x="4194779" y="754038"/>
                  </a:lnTo>
                  <a:lnTo>
                    <a:pt x="4174846" y="688849"/>
                  </a:lnTo>
                  <a:lnTo>
                    <a:pt x="4130078" y="625884"/>
                  </a:lnTo>
                  <a:lnTo>
                    <a:pt x="4098229" y="595836"/>
                  </a:lnTo>
                  <a:lnTo>
                    <a:pt x="4059988" y="567066"/>
                  </a:lnTo>
                  <a:lnTo>
                    <a:pt x="4066751" y="558405"/>
                  </a:lnTo>
                  <a:lnTo>
                    <a:pt x="4096769" y="498486"/>
                  </a:lnTo>
                  <a:lnTo>
                    <a:pt x="4101833" y="465487"/>
                  </a:lnTo>
                  <a:lnTo>
                    <a:pt x="4099140" y="432945"/>
                  </a:lnTo>
                  <a:lnTo>
                    <a:pt x="4071844" y="370476"/>
                  </a:lnTo>
                  <a:lnTo>
                    <a:pt x="4017602" y="313559"/>
                  </a:lnTo>
                  <a:lnTo>
                    <a:pt x="3981226" y="287957"/>
                  </a:lnTo>
                  <a:lnTo>
                    <a:pt x="3939133" y="264674"/>
                  </a:lnTo>
                  <a:lnTo>
                    <a:pt x="3891663" y="244019"/>
                  </a:lnTo>
                  <a:lnTo>
                    <a:pt x="3839156" y="226303"/>
                  </a:lnTo>
                  <a:lnTo>
                    <a:pt x="3781952" y="211835"/>
                  </a:lnTo>
                  <a:lnTo>
                    <a:pt x="3720390" y="200925"/>
                  </a:lnTo>
                  <a:lnTo>
                    <a:pt x="3699062" y="160222"/>
                  </a:lnTo>
                  <a:lnTo>
                    <a:pt x="3664827" y="122281"/>
                  </a:lnTo>
                  <a:lnTo>
                    <a:pt x="3618592" y="87911"/>
                  </a:lnTo>
                  <a:lnTo>
                    <a:pt x="3561259" y="57923"/>
                  </a:lnTo>
                  <a:lnTo>
                    <a:pt x="3517294" y="40754"/>
                  </a:lnTo>
                  <a:lnTo>
                    <a:pt x="3470802" y="26622"/>
                  </a:lnTo>
                  <a:lnTo>
                    <a:pt x="3422282" y="15508"/>
                  </a:lnTo>
                  <a:lnTo>
                    <a:pt x="3372232" y="7391"/>
                  </a:lnTo>
                  <a:lnTo>
                    <a:pt x="3321150" y="2248"/>
                  </a:lnTo>
                  <a:lnTo>
                    <a:pt x="3269534" y="6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6188" y="4044938"/>
              <a:ext cx="4196080" cy="1600835"/>
            </a:xfrm>
            <a:custGeom>
              <a:avLst/>
              <a:gdLst/>
              <a:ahLst/>
              <a:cxnLst/>
              <a:rect l="l" t="t" r="r" b="b"/>
              <a:pathLst>
                <a:path w="4196080" h="1600835">
                  <a:moveTo>
                    <a:pt x="381306" y="526680"/>
                  </a:moveTo>
                  <a:lnTo>
                    <a:pt x="375773" y="493983"/>
                  </a:lnTo>
                  <a:lnTo>
                    <a:pt x="376231" y="461755"/>
                  </a:lnTo>
                  <a:lnTo>
                    <a:pt x="382444" y="430155"/>
                  </a:lnTo>
                  <a:lnTo>
                    <a:pt x="411195" y="369484"/>
                  </a:lnTo>
                  <a:lnTo>
                    <a:pt x="460148" y="313251"/>
                  </a:lnTo>
                  <a:lnTo>
                    <a:pt x="491612" y="287200"/>
                  </a:lnTo>
                  <a:lnTo>
                    <a:pt x="527422" y="262738"/>
                  </a:lnTo>
                  <a:lnTo>
                    <a:pt x="567342" y="240027"/>
                  </a:lnTo>
                  <a:lnTo>
                    <a:pt x="611138" y="219227"/>
                  </a:lnTo>
                  <a:lnTo>
                    <a:pt x="658574" y="200498"/>
                  </a:lnTo>
                  <a:lnTo>
                    <a:pt x="709416" y="183999"/>
                  </a:lnTo>
                  <a:lnTo>
                    <a:pt x="763428" y="169892"/>
                  </a:lnTo>
                  <a:lnTo>
                    <a:pt x="820376" y="158337"/>
                  </a:lnTo>
                  <a:lnTo>
                    <a:pt x="880024" y="149493"/>
                  </a:lnTo>
                  <a:lnTo>
                    <a:pt x="942138" y="143521"/>
                  </a:lnTo>
                  <a:lnTo>
                    <a:pt x="996688" y="140861"/>
                  </a:lnTo>
                  <a:lnTo>
                    <a:pt x="1051187" y="140577"/>
                  </a:lnTo>
                  <a:lnTo>
                    <a:pt x="1105359" y="142637"/>
                  </a:lnTo>
                  <a:lnTo>
                    <a:pt x="1158927" y="147014"/>
                  </a:lnTo>
                  <a:lnTo>
                    <a:pt x="1211614" y="153676"/>
                  </a:lnTo>
                  <a:lnTo>
                    <a:pt x="1263142" y="162595"/>
                  </a:lnTo>
                  <a:lnTo>
                    <a:pt x="1313236" y="173740"/>
                  </a:lnTo>
                  <a:lnTo>
                    <a:pt x="1361619" y="187082"/>
                  </a:lnTo>
                  <a:lnTo>
                    <a:pt x="1390758" y="161917"/>
                  </a:lnTo>
                  <a:lnTo>
                    <a:pt x="1424245" y="138994"/>
                  </a:lnTo>
                  <a:lnTo>
                    <a:pt x="1461655" y="118379"/>
                  </a:lnTo>
                  <a:lnTo>
                    <a:pt x="1502561" y="100142"/>
                  </a:lnTo>
                  <a:lnTo>
                    <a:pt x="1546536" y="84349"/>
                  </a:lnTo>
                  <a:lnTo>
                    <a:pt x="1593153" y="71067"/>
                  </a:lnTo>
                  <a:lnTo>
                    <a:pt x="1641987" y="60365"/>
                  </a:lnTo>
                  <a:lnTo>
                    <a:pt x="1692610" y="52310"/>
                  </a:lnTo>
                  <a:lnTo>
                    <a:pt x="1744597" y="46969"/>
                  </a:lnTo>
                  <a:lnTo>
                    <a:pt x="1797521" y="44410"/>
                  </a:lnTo>
                  <a:lnTo>
                    <a:pt x="1850954" y="44700"/>
                  </a:lnTo>
                  <a:lnTo>
                    <a:pt x="1904472" y="47907"/>
                  </a:lnTo>
                  <a:lnTo>
                    <a:pt x="1957647" y="54098"/>
                  </a:lnTo>
                  <a:lnTo>
                    <a:pt x="2010052" y="63341"/>
                  </a:lnTo>
                  <a:lnTo>
                    <a:pt x="2061262" y="75703"/>
                  </a:lnTo>
                  <a:lnTo>
                    <a:pt x="2124635" y="96341"/>
                  </a:lnTo>
                  <a:lnTo>
                    <a:pt x="2181531" y="121550"/>
                  </a:lnTo>
                  <a:lnTo>
                    <a:pt x="2210639" y="95707"/>
                  </a:lnTo>
                  <a:lnTo>
                    <a:pt x="2245314" y="72674"/>
                  </a:lnTo>
                  <a:lnTo>
                    <a:pt x="2284881" y="52570"/>
                  </a:lnTo>
                  <a:lnTo>
                    <a:pt x="2328663" y="35510"/>
                  </a:lnTo>
                  <a:lnTo>
                    <a:pt x="2375983" y="21614"/>
                  </a:lnTo>
                  <a:lnTo>
                    <a:pt x="2426165" y="10997"/>
                  </a:lnTo>
                  <a:lnTo>
                    <a:pt x="2478532" y="3777"/>
                  </a:lnTo>
                  <a:lnTo>
                    <a:pt x="2532408" y="73"/>
                  </a:lnTo>
                  <a:lnTo>
                    <a:pt x="2587117" y="0"/>
                  </a:lnTo>
                  <a:lnTo>
                    <a:pt x="2641982" y="3676"/>
                  </a:lnTo>
                  <a:lnTo>
                    <a:pt x="2696327" y="11218"/>
                  </a:lnTo>
                  <a:lnTo>
                    <a:pt x="2749475" y="22744"/>
                  </a:lnTo>
                  <a:lnTo>
                    <a:pt x="2791466" y="35294"/>
                  </a:lnTo>
                  <a:lnTo>
                    <a:pt x="2830326" y="50176"/>
                  </a:lnTo>
                  <a:lnTo>
                    <a:pt x="2865686" y="67250"/>
                  </a:lnTo>
                  <a:lnTo>
                    <a:pt x="2897176" y="86371"/>
                  </a:lnTo>
                  <a:lnTo>
                    <a:pt x="2935127" y="65686"/>
                  </a:lnTo>
                  <a:lnTo>
                    <a:pt x="2976529" y="47786"/>
                  </a:lnTo>
                  <a:lnTo>
                    <a:pt x="3020886" y="32693"/>
                  </a:lnTo>
                  <a:lnTo>
                    <a:pt x="3067697" y="20427"/>
                  </a:lnTo>
                  <a:lnTo>
                    <a:pt x="3116466" y="11010"/>
                  </a:lnTo>
                  <a:lnTo>
                    <a:pt x="3166694" y="4462"/>
                  </a:lnTo>
                  <a:lnTo>
                    <a:pt x="3217883" y="805"/>
                  </a:lnTo>
                  <a:lnTo>
                    <a:pt x="3269534" y="60"/>
                  </a:lnTo>
                  <a:lnTo>
                    <a:pt x="3321150" y="2248"/>
                  </a:lnTo>
                  <a:lnTo>
                    <a:pt x="3372232" y="7391"/>
                  </a:lnTo>
                  <a:lnTo>
                    <a:pt x="3422282" y="15508"/>
                  </a:lnTo>
                  <a:lnTo>
                    <a:pt x="3470802" y="26622"/>
                  </a:lnTo>
                  <a:lnTo>
                    <a:pt x="3517294" y="40754"/>
                  </a:lnTo>
                  <a:lnTo>
                    <a:pt x="3561259" y="57923"/>
                  </a:lnTo>
                  <a:lnTo>
                    <a:pt x="3618592" y="87911"/>
                  </a:lnTo>
                  <a:lnTo>
                    <a:pt x="3664827" y="122281"/>
                  </a:lnTo>
                  <a:lnTo>
                    <a:pt x="3699062" y="160222"/>
                  </a:lnTo>
                  <a:lnTo>
                    <a:pt x="3720390" y="200925"/>
                  </a:lnTo>
                  <a:lnTo>
                    <a:pt x="3781952" y="211835"/>
                  </a:lnTo>
                  <a:lnTo>
                    <a:pt x="3839156" y="226303"/>
                  </a:lnTo>
                  <a:lnTo>
                    <a:pt x="3891663" y="244019"/>
                  </a:lnTo>
                  <a:lnTo>
                    <a:pt x="3939133" y="264674"/>
                  </a:lnTo>
                  <a:lnTo>
                    <a:pt x="3981226" y="287957"/>
                  </a:lnTo>
                  <a:lnTo>
                    <a:pt x="4017602" y="313559"/>
                  </a:lnTo>
                  <a:lnTo>
                    <a:pt x="4047922" y="341168"/>
                  </a:lnTo>
                  <a:lnTo>
                    <a:pt x="4089030" y="401172"/>
                  </a:lnTo>
                  <a:lnTo>
                    <a:pt x="4101833" y="465487"/>
                  </a:lnTo>
                  <a:lnTo>
                    <a:pt x="4096769" y="498486"/>
                  </a:lnTo>
                  <a:lnTo>
                    <a:pt x="4078562" y="540652"/>
                  </a:lnTo>
                  <a:lnTo>
                    <a:pt x="4059988" y="567066"/>
                  </a:lnTo>
                  <a:lnTo>
                    <a:pt x="4098229" y="595836"/>
                  </a:lnTo>
                  <a:lnTo>
                    <a:pt x="4130078" y="625884"/>
                  </a:lnTo>
                  <a:lnTo>
                    <a:pt x="4155597" y="656969"/>
                  </a:lnTo>
                  <a:lnTo>
                    <a:pt x="4187886" y="721286"/>
                  </a:lnTo>
                  <a:lnTo>
                    <a:pt x="4195587" y="786865"/>
                  </a:lnTo>
                  <a:lnTo>
                    <a:pt x="4190369" y="819527"/>
                  </a:lnTo>
                  <a:lnTo>
                    <a:pt x="4162105" y="883389"/>
                  </a:lnTo>
                  <a:lnTo>
                    <a:pt x="4139181" y="914110"/>
                  </a:lnTo>
                  <a:lnTo>
                    <a:pt x="4110476" y="943703"/>
                  </a:lnTo>
                  <a:lnTo>
                    <a:pt x="4076053" y="971927"/>
                  </a:lnTo>
                  <a:lnTo>
                    <a:pt x="4035973" y="998542"/>
                  </a:lnTo>
                  <a:lnTo>
                    <a:pt x="3990296" y="1023308"/>
                  </a:lnTo>
                  <a:lnTo>
                    <a:pt x="3939084" y="1045983"/>
                  </a:lnTo>
                  <a:lnTo>
                    <a:pt x="3892955" y="1062778"/>
                  </a:lnTo>
                  <a:lnTo>
                    <a:pt x="3844417" y="1077428"/>
                  </a:lnTo>
                  <a:lnTo>
                    <a:pt x="3793748" y="1089862"/>
                  </a:lnTo>
                  <a:lnTo>
                    <a:pt x="3741227" y="1100010"/>
                  </a:lnTo>
                  <a:lnTo>
                    <a:pt x="3687133" y="1107802"/>
                  </a:lnTo>
                  <a:lnTo>
                    <a:pt x="3631744" y="1113166"/>
                  </a:lnTo>
                  <a:lnTo>
                    <a:pt x="3627951" y="1144899"/>
                  </a:lnTo>
                  <a:lnTo>
                    <a:pt x="3601688" y="1205139"/>
                  </a:lnTo>
                  <a:lnTo>
                    <a:pt x="3552821" y="1259903"/>
                  </a:lnTo>
                  <a:lnTo>
                    <a:pt x="3520772" y="1284791"/>
                  </a:lnTo>
                  <a:lnTo>
                    <a:pt x="3484108" y="1307781"/>
                  </a:lnTo>
                  <a:lnTo>
                    <a:pt x="3443171" y="1328697"/>
                  </a:lnTo>
                  <a:lnTo>
                    <a:pt x="3398307" y="1347363"/>
                  </a:lnTo>
                  <a:lnTo>
                    <a:pt x="3349860" y="1363601"/>
                  </a:lnTo>
                  <a:lnTo>
                    <a:pt x="3298176" y="1377236"/>
                  </a:lnTo>
                  <a:lnTo>
                    <a:pt x="3243599" y="1388092"/>
                  </a:lnTo>
                  <a:lnTo>
                    <a:pt x="3186474" y="1395992"/>
                  </a:lnTo>
                  <a:lnTo>
                    <a:pt x="3127146" y="1400759"/>
                  </a:lnTo>
                  <a:lnTo>
                    <a:pt x="3065959" y="1402218"/>
                  </a:lnTo>
                  <a:lnTo>
                    <a:pt x="3014439" y="1400788"/>
                  </a:lnTo>
                  <a:lnTo>
                    <a:pt x="2963597" y="1396913"/>
                  </a:lnTo>
                  <a:lnTo>
                    <a:pt x="2913749" y="1390646"/>
                  </a:lnTo>
                  <a:lnTo>
                    <a:pt x="2865214" y="1382040"/>
                  </a:lnTo>
                  <a:lnTo>
                    <a:pt x="2818309" y="1371148"/>
                  </a:lnTo>
                  <a:lnTo>
                    <a:pt x="2773351" y="1358022"/>
                  </a:lnTo>
                  <a:lnTo>
                    <a:pt x="2753501" y="1387360"/>
                  </a:lnTo>
                  <a:lnTo>
                    <a:pt x="2700469" y="1441353"/>
                  </a:lnTo>
                  <a:lnTo>
                    <a:pt x="2667864" y="1465847"/>
                  </a:lnTo>
                  <a:lnTo>
                    <a:pt x="2631583" y="1488567"/>
                  </a:lnTo>
                  <a:lnTo>
                    <a:pt x="2591915" y="1509430"/>
                  </a:lnTo>
                  <a:lnTo>
                    <a:pt x="2549148" y="1528358"/>
                  </a:lnTo>
                  <a:lnTo>
                    <a:pt x="2503570" y="1545270"/>
                  </a:lnTo>
                  <a:lnTo>
                    <a:pt x="2455470" y="1560086"/>
                  </a:lnTo>
                  <a:lnTo>
                    <a:pt x="2405135" y="1572724"/>
                  </a:lnTo>
                  <a:lnTo>
                    <a:pt x="2352855" y="1583106"/>
                  </a:lnTo>
                  <a:lnTo>
                    <a:pt x="2298917" y="1591149"/>
                  </a:lnTo>
                  <a:lnTo>
                    <a:pt x="2243609" y="1596775"/>
                  </a:lnTo>
                  <a:lnTo>
                    <a:pt x="2187219" y="1599902"/>
                  </a:lnTo>
                  <a:lnTo>
                    <a:pt x="2130037" y="1600451"/>
                  </a:lnTo>
                  <a:lnTo>
                    <a:pt x="2072350" y="1598341"/>
                  </a:lnTo>
                  <a:lnTo>
                    <a:pt x="2014446" y="1593492"/>
                  </a:lnTo>
                  <a:lnTo>
                    <a:pt x="1956614" y="1585822"/>
                  </a:lnTo>
                  <a:lnTo>
                    <a:pt x="1903149" y="1576058"/>
                  </a:lnTo>
                  <a:lnTo>
                    <a:pt x="1851789" y="1563995"/>
                  </a:lnTo>
                  <a:lnTo>
                    <a:pt x="1802784" y="1549732"/>
                  </a:lnTo>
                  <a:lnTo>
                    <a:pt x="1756383" y="1533365"/>
                  </a:lnTo>
                  <a:lnTo>
                    <a:pt x="1712832" y="1514993"/>
                  </a:lnTo>
                  <a:lnTo>
                    <a:pt x="1672382" y="1494714"/>
                  </a:lnTo>
                  <a:lnTo>
                    <a:pt x="1635280" y="1472627"/>
                  </a:lnTo>
                  <a:lnTo>
                    <a:pt x="1601776" y="1448827"/>
                  </a:lnTo>
                  <a:lnTo>
                    <a:pt x="1552819" y="1462926"/>
                  </a:lnTo>
                  <a:lnTo>
                    <a:pt x="1502751" y="1474931"/>
                  </a:lnTo>
                  <a:lnTo>
                    <a:pt x="1451771" y="1484868"/>
                  </a:lnTo>
                  <a:lnTo>
                    <a:pt x="1400076" y="1492764"/>
                  </a:lnTo>
                  <a:lnTo>
                    <a:pt x="1347867" y="1498645"/>
                  </a:lnTo>
                  <a:lnTo>
                    <a:pt x="1295342" y="1502536"/>
                  </a:lnTo>
                  <a:lnTo>
                    <a:pt x="1242699" y="1504464"/>
                  </a:lnTo>
                  <a:lnTo>
                    <a:pt x="1190138" y="1504454"/>
                  </a:lnTo>
                  <a:lnTo>
                    <a:pt x="1137856" y="1502531"/>
                  </a:lnTo>
                  <a:lnTo>
                    <a:pt x="1086053" y="1498723"/>
                  </a:lnTo>
                  <a:lnTo>
                    <a:pt x="1034927" y="1493055"/>
                  </a:lnTo>
                  <a:lnTo>
                    <a:pt x="984678" y="1485553"/>
                  </a:lnTo>
                  <a:lnTo>
                    <a:pt x="935503" y="1476242"/>
                  </a:lnTo>
                  <a:lnTo>
                    <a:pt x="887602" y="1465149"/>
                  </a:lnTo>
                  <a:lnTo>
                    <a:pt x="841174" y="1452300"/>
                  </a:lnTo>
                  <a:lnTo>
                    <a:pt x="796416" y="1437720"/>
                  </a:lnTo>
                  <a:lnTo>
                    <a:pt x="753528" y="1421436"/>
                  </a:lnTo>
                  <a:lnTo>
                    <a:pt x="712709" y="1403472"/>
                  </a:lnTo>
                  <a:lnTo>
                    <a:pt x="674157" y="1383856"/>
                  </a:lnTo>
                  <a:lnTo>
                    <a:pt x="638071" y="1362613"/>
                  </a:lnTo>
                  <a:lnTo>
                    <a:pt x="604650" y="1339769"/>
                  </a:lnTo>
                  <a:lnTo>
                    <a:pt x="574092" y="1315350"/>
                  </a:lnTo>
                  <a:lnTo>
                    <a:pt x="571425" y="1312937"/>
                  </a:lnTo>
                  <a:lnTo>
                    <a:pt x="568758" y="1310651"/>
                  </a:lnTo>
                  <a:lnTo>
                    <a:pt x="566091" y="1308238"/>
                  </a:lnTo>
                  <a:lnTo>
                    <a:pt x="503476" y="1309680"/>
                  </a:lnTo>
                  <a:lnTo>
                    <a:pt x="442675" y="1306445"/>
                  </a:lnTo>
                  <a:lnTo>
                    <a:pt x="384413" y="1298831"/>
                  </a:lnTo>
                  <a:lnTo>
                    <a:pt x="329415" y="1287137"/>
                  </a:lnTo>
                  <a:lnTo>
                    <a:pt x="278406" y="1271661"/>
                  </a:lnTo>
                  <a:lnTo>
                    <a:pt x="232110" y="1252701"/>
                  </a:lnTo>
                  <a:lnTo>
                    <a:pt x="191252" y="1230556"/>
                  </a:lnTo>
                  <a:lnTo>
                    <a:pt x="156557" y="1205524"/>
                  </a:lnTo>
                  <a:lnTo>
                    <a:pt x="128750" y="1177903"/>
                  </a:lnTo>
                  <a:lnTo>
                    <a:pt x="96699" y="1116087"/>
                  </a:lnTo>
                  <a:lnTo>
                    <a:pt x="94554" y="1077805"/>
                  </a:lnTo>
                  <a:lnTo>
                    <a:pt x="105144" y="1040314"/>
                  </a:lnTo>
                  <a:lnTo>
                    <a:pt x="127944" y="1004439"/>
                  </a:lnTo>
                  <a:lnTo>
                    <a:pt x="162430" y="971003"/>
                  </a:lnTo>
                  <a:lnTo>
                    <a:pt x="208078" y="940827"/>
                  </a:lnTo>
                  <a:lnTo>
                    <a:pt x="151856" y="920285"/>
                  </a:lnTo>
                  <a:lnTo>
                    <a:pt x="103947" y="895952"/>
                  </a:lnTo>
                  <a:lnTo>
                    <a:pt x="64662" y="868450"/>
                  </a:lnTo>
                  <a:lnTo>
                    <a:pt x="34314" y="838402"/>
                  </a:lnTo>
                  <a:lnTo>
                    <a:pt x="13212" y="806430"/>
                  </a:lnTo>
                  <a:lnTo>
                    <a:pt x="0" y="739197"/>
                  </a:lnTo>
                  <a:lnTo>
                    <a:pt x="8511" y="705180"/>
                  </a:lnTo>
                  <a:lnTo>
                    <a:pt x="27517" y="671726"/>
                  </a:lnTo>
                  <a:lnTo>
                    <a:pt x="57329" y="639456"/>
                  </a:lnTo>
                  <a:lnTo>
                    <a:pt x="89421" y="614789"/>
                  </a:lnTo>
                  <a:lnTo>
                    <a:pt x="127140" y="592854"/>
                  </a:lnTo>
                  <a:lnTo>
                    <a:pt x="169846" y="573866"/>
                  </a:lnTo>
                  <a:lnTo>
                    <a:pt x="216900" y="558036"/>
                  </a:lnTo>
                  <a:lnTo>
                    <a:pt x="267662" y="545578"/>
                  </a:lnTo>
                  <a:lnTo>
                    <a:pt x="321492" y="536706"/>
                  </a:lnTo>
                  <a:lnTo>
                    <a:pt x="377750" y="531633"/>
                  </a:lnTo>
                  <a:lnTo>
                    <a:pt x="381306" y="526680"/>
                  </a:lnTo>
                  <a:close/>
                </a:path>
                <a:path w="4196080" h="1600835">
                  <a:moveTo>
                    <a:pt x="458268" y="964068"/>
                  </a:moveTo>
                  <a:lnTo>
                    <a:pt x="406912" y="964490"/>
                  </a:lnTo>
                  <a:lnTo>
                    <a:pt x="356093" y="961681"/>
                  </a:lnTo>
                  <a:lnTo>
                    <a:pt x="306377" y="955702"/>
                  </a:lnTo>
                  <a:lnTo>
                    <a:pt x="258331" y="946614"/>
                  </a:lnTo>
                  <a:lnTo>
                    <a:pt x="212523" y="934477"/>
                  </a:lnTo>
                </a:path>
                <a:path w="4196080" h="1600835">
                  <a:moveTo>
                    <a:pt x="675057" y="1287156"/>
                  </a:moveTo>
                  <a:lnTo>
                    <a:pt x="648929" y="1292038"/>
                  </a:lnTo>
                  <a:lnTo>
                    <a:pt x="622241" y="1296015"/>
                  </a:lnTo>
                  <a:lnTo>
                    <a:pt x="595101" y="1299086"/>
                  </a:lnTo>
                  <a:lnTo>
                    <a:pt x="567615" y="1301253"/>
                  </a:lnTo>
                </a:path>
                <a:path w="4196080" h="1600835">
                  <a:moveTo>
                    <a:pt x="1601522" y="1442350"/>
                  </a:moveTo>
                  <a:lnTo>
                    <a:pt x="1582883" y="1426950"/>
                  </a:lnTo>
                  <a:lnTo>
                    <a:pt x="1565851" y="1411061"/>
                  </a:lnTo>
                  <a:lnTo>
                    <a:pt x="1550462" y="1394719"/>
                  </a:lnTo>
                  <a:lnTo>
                    <a:pt x="1536752" y="1377961"/>
                  </a:lnTo>
                </a:path>
                <a:path w="4196080" h="1600835">
                  <a:moveTo>
                    <a:pt x="2799640" y="1281695"/>
                  </a:moveTo>
                  <a:lnTo>
                    <a:pt x="2795860" y="1299624"/>
                  </a:lnTo>
                  <a:lnTo>
                    <a:pt x="2790258" y="1317398"/>
                  </a:lnTo>
                  <a:lnTo>
                    <a:pt x="2782870" y="1335006"/>
                  </a:lnTo>
                  <a:lnTo>
                    <a:pt x="2773732" y="1352434"/>
                  </a:lnTo>
                </a:path>
                <a:path w="4196080" h="1600835">
                  <a:moveTo>
                    <a:pt x="3313990" y="844688"/>
                  </a:moveTo>
                  <a:lnTo>
                    <a:pt x="3376072" y="863000"/>
                  </a:lnTo>
                  <a:lnTo>
                    <a:pt x="3432406" y="884927"/>
                  </a:lnTo>
                  <a:lnTo>
                    <a:pt x="3482557" y="910103"/>
                  </a:lnTo>
                  <a:lnTo>
                    <a:pt x="3526091" y="938164"/>
                  </a:lnTo>
                  <a:lnTo>
                    <a:pt x="3562575" y="968745"/>
                  </a:lnTo>
                  <a:lnTo>
                    <a:pt x="3591574" y="1001482"/>
                  </a:lnTo>
                  <a:lnTo>
                    <a:pt x="3612656" y="1036009"/>
                  </a:lnTo>
                  <a:lnTo>
                    <a:pt x="3625386" y="1071962"/>
                  </a:lnTo>
                  <a:lnTo>
                    <a:pt x="3629331" y="1108975"/>
                  </a:lnTo>
                </a:path>
                <a:path w="4196080" h="1600835">
                  <a:moveTo>
                    <a:pt x="4057956" y="563129"/>
                  </a:moveTo>
                  <a:lnTo>
                    <a:pt x="4031294" y="590950"/>
                  </a:lnTo>
                  <a:lnTo>
                    <a:pt x="3998774" y="616914"/>
                  </a:lnTo>
                  <a:lnTo>
                    <a:pt x="3960730" y="640782"/>
                  </a:lnTo>
                  <a:lnTo>
                    <a:pt x="3917494" y="662316"/>
                  </a:lnTo>
                </a:path>
                <a:path w="4196080" h="1600835">
                  <a:moveTo>
                    <a:pt x="3720898" y="195464"/>
                  </a:moveTo>
                  <a:lnTo>
                    <a:pt x="3724426" y="207053"/>
                  </a:lnTo>
                  <a:lnTo>
                    <a:pt x="3726835" y="218737"/>
                  </a:lnTo>
                  <a:lnTo>
                    <a:pt x="3728149" y="230469"/>
                  </a:lnTo>
                  <a:lnTo>
                    <a:pt x="3728391" y="242200"/>
                  </a:lnTo>
                </a:path>
                <a:path w="4196080" h="1600835">
                  <a:moveTo>
                    <a:pt x="2823897" y="140854"/>
                  </a:moveTo>
                  <a:lnTo>
                    <a:pt x="2838720" y="124938"/>
                  </a:lnTo>
                  <a:lnTo>
                    <a:pt x="2855710" y="109628"/>
                  </a:lnTo>
                  <a:lnTo>
                    <a:pt x="2874796" y="95009"/>
                  </a:lnTo>
                  <a:lnTo>
                    <a:pt x="2895906" y="81164"/>
                  </a:lnTo>
                </a:path>
                <a:path w="4196080" h="1600835">
                  <a:moveTo>
                    <a:pt x="2150924" y="169302"/>
                  </a:moveTo>
                  <a:lnTo>
                    <a:pt x="2157328" y="155995"/>
                  </a:lnTo>
                  <a:lnTo>
                    <a:pt x="2165291" y="142950"/>
                  </a:lnTo>
                  <a:lnTo>
                    <a:pt x="2174802" y="130190"/>
                  </a:lnTo>
                  <a:lnTo>
                    <a:pt x="2185849" y="117740"/>
                  </a:lnTo>
                </a:path>
                <a:path w="4196080" h="1600835">
                  <a:moveTo>
                    <a:pt x="1361111" y="186701"/>
                  </a:moveTo>
                  <a:lnTo>
                    <a:pt x="1394818" y="197699"/>
                  </a:lnTo>
                  <a:lnTo>
                    <a:pt x="1427119" y="209720"/>
                  </a:lnTo>
                  <a:lnTo>
                    <a:pt x="1457944" y="222742"/>
                  </a:lnTo>
                  <a:lnTo>
                    <a:pt x="1487222" y="236739"/>
                  </a:lnTo>
                </a:path>
                <a:path w="4196080" h="1600835">
                  <a:moveTo>
                    <a:pt x="403404" y="579258"/>
                  </a:moveTo>
                  <a:lnTo>
                    <a:pt x="396379" y="566310"/>
                  </a:lnTo>
                  <a:lnTo>
                    <a:pt x="390355" y="553208"/>
                  </a:lnTo>
                  <a:lnTo>
                    <a:pt x="385330" y="539986"/>
                  </a:lnTo>
                  <a:lnTo>
                    <a:pt x="381306" y="526680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71053" y="4886705"/>
              <a:ext cx="135890" cy="230504"/>
            </a:xfrm>
            <a:custGeom>
              <a:avLst/>
              <a:gdLst/>
              <a:ahLst/>
              <a:cxnLst/>
              <a:rect l="l" t="t" r="r" b="b"/>
              <a:pathLst>
                <a:path w="135890" h="230504">
                  <a:moveTo>
                    <a:pt x="0" y="230124"/>
                  </a:moveTo>
                  <a:lnTo>
                    <a:pt x="135635" y="230124"/>
                  </a:lnTo>
                  <a:lnTo>
                    <a:pt x="135635" y="196596"/>
                  </a:lnTo>
                  <a:lnTo>
                    <a:pt x="0" y="196596"/>
                  </a:lnTo>
                  <a:lnTo>
                    <a:pt x="0" y="230124"/>
                  </a:lnTo>
                  <a:close/>
                </a:path>
                <a:path w="135890" h="230504">
                  <a:moveTo>
                    <a:pt x="0" y="179832"/>
                  </a:moveTo>
                  <a:lnTo>
                    <a:pt x="135635" y="179832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2"/>
                  </a:lnTo>
                  <a:close/>
                </a:path>
                <a:path w="135890" h="230504">
                  <a:moveTo>
                    <a:pt x="0" y="131064"/>
                  </a:moveTo>
                  <a:lnTo>
                    <a:pt x="135635" y="131064"/>
                  </a:lnTo>
                  <a:lnTo>
                    <a:pt x="135635" y="74676"/>
                  </a:lnTo>
                  <a:lnTo>
                    <a:pt x="0" y="74676"/>
                  </a:lnTo>
                  <a:lnTo>
                    <a:pt x="0" y="131064"/>
                  </a:lnTo>
                  <a:close/>
                </a:path>
                <a:path w="135890" h="230504">
                  <a:moveTo>
                    <a:pt x="0" y="56388"/>
                  </a:moveTo>
                  <a:lnTo>
                    <a:pt x="135635" y="56388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9022" y="4965191"/>
              <a:ext cx="113793" cy="259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9022" y="4975352"/>
              <a:ext cx="127761" cy="797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0833" y="4902708"/>
              <a:ext cx="119126" cy="1544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39634" y="4914138"/>
              <a:ext cx="26034" cy="11430"/>
            </a:xfrm>
            <a:custGeom>
              <a:avLst/>
              <a:gdLst/>
              <a:ahLst/>
              <a:cxnLst/>
              <a:rect l="l" t="t" r="r" b="b"/>
              <a:pathLst>
                <a:path w="26034" h="11429">
                  <a:moveTo>
                    <a:pt x="25654" y="6350"/>
                  </a:moveTo>
                  <a:lnTo>
                    <a:pt x="16001" y="11175"/>
                  </a:lnTo>
                  <a:lnTo>
                    <a:pt x="16001" y="0"/>
                  </a:lnTo>
                  <a:lnTo>
                    <a:pt x="25654" y="6350"/>
                  </a:lnTo>
                </a:path>
                <a:path w="26034" h="11429">
                  <a:moveTo>
                    <a:pt x="0" y="6350"/>
                  </a:moveTo>
                  <a:lnTo>
                    <a:pt x="9651" y="0"/>
                  </a:lnTo>
                  <a:lnTo>
                    <a:pt x="9651" y="11175"/>
                  </a:lnTo>
                  <a:lnTo>
                    <a:pt x="0" y="6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30667" y="547116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6407" y="15239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0584" y="5283707"/>
              <a:ext cx="38100" cy="762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20762" y="4755641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11049" y="731519"/>
                  </a:moveTo>
                  <a:lnTo>
                    <a:pt x="11049" y="715644"/>
                  </a:lnTo>
                  <a:lnTo>
                    <a:pt x="0" y="715644"/>
                  </a:lnTo>
                  <a:lnTo>
                    <a:pt x="0" y="80898"/>
                  </a:lnTo>
                  <a:lnTo>
                    <a:pt x="79248" y="0"/>
                  </a:lnTo>
                  <a:lnTo>
                    <a:pt x="315468" y="0"/>
                  </a:lnTo>
                  <a:lnTo>
                    <a:pt x="315468" y="634745"/>
                  </a:lnTo>
                  <a:lnTo>
                    <a:pt x="310769" y="639444"/>
                  </a:lnTo>
                  <a:lnTo>
                    <a:pt x="310769" y="644270"/>
                  </a:lnTo>
                  <a:lnTo>
                    <a:pt x="226695" y="731519"/>
                  </a:lnTo>
                  <a:lnTo>
                    <a:pt x="11049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47075" y="5384292"/>
              <a:ext cx="83820" cy="102235"/>
            </a:xfrm>
            <a:custGeom>
              <a:avLst/>
              <a:gdLst/>
              <a:ahLst/>
              <a:cxnLst/>
              <a:rect l="l" t="t" r="r" b="b"/>
              <a:pathLst>
                <a:path w="83820" h="102235">
                  <a:moveTo>
                    <a:pt x="83820" y="0"/>
                  </a:moveTo>
                  <a:lnTo>
                    <a:pt x="0" y="86106"/>
                  </a:lnTo>
                  <a:lnTo>
                    <a:pt x="0" y="102108"/>
                  </a:lnTo>
                  <a:lnTo>
                    <a:pt x="83820" y="14351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20000" y="4754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0" y="4754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6220" y="475488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6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0000" y="4835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0" y="4835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4384" y="4864608"/>
              <a:ext cx="176529" cy="3931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50479" y="486613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5" h="387350">
                  <a:moveTo>
                    <a:pt x="0" y="387096"/>
                  </a:moveTo>
                  <a:lnTo>
                    <a:pt x="176783" y="387096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0164" y="4885944"/>
              <a:ext cx="137414" cy="33388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34200" y="4419600"/>
              <a:ext cx="1676400" cy="1295400"/>
            </a:xfrm>
            <a:custGeom>
              <a:avLst/>
              <a:gdLst/>
              <a:ahLst/>
              <a:cxnLst/>
              <a:rect l="l" t="t" r="r" b="b"/>
              <a:pathLst>
                <a:path w="16764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460500" y="0"/>
                  </a:lnTo>
                  <a:lnTo>
                    <a:pt x="1510008" y="5701"/>
                  </a:lnTo>
                  <a:lnTo>
                    <a:pt x="1555453" y="21941"/>
                  </a:lnTo>
                  <a:lnTo>
                    <a:pt x="1595540" y="47426"/>
                  </a:lnTo>
                  <a:lnTo>
                    <a:pt x="1628973" y="80859"/>
                  </a:lnTo>
                  <a:lnTo>
                    <a:pt x="1654458" y="120946"/>
                  </a:lnTo>
                  <a:lnTo>
                    <a:pt x="1670698" y="166391"/>
                  </a:lnTo>
                  <a:lnTo>
                    <a:pt x="1676400" y="215900"/>
                  </a:lnTo>
                  <a:lnTo>
                    <a:pt x="1676400" y="1079500"/>
                  </a:lnTo>
                  <a:lnTo>
                    <a:pt x="1670698" y="1129004"/>
                  </a:lnTo>
                  <a:lnTo>
                    <a:pt x="1654458" y="1174448"/>
                  </a:lnTo>
                  <a:lnTo>
                    <a:pt x="1628973" y="1214535"/>
                  </a:lnTo>
                  <a:lnTo>
                    <a:pt x="1595540" y="1247969"/>
                  </a:lnTo>
                  <a:lnTo>
                    <a:pt x="1555453" y="1273456"/>
                  </a:lnTo>
                  <a:lnTo>
                    <a:pt x="1510008" y="1289698"/>
                  </a:lnTo>
                  <a:lnTo>
                    <a:pt x="14605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6"/>
                  </a:lnTo>
                  <a:lnTo>
                    <a:pt x="80859" y="1247969"/>
                  </a:lnTo>
                  <a:lnTo>
                    <a:pt x="47426" y="1214535"/>
                  </a:lnTo>
                  <a:lnTo>
                    <a:pt x="21941" y="1174448"/>
                  </a:lnTo>
                  <a:lnTo>
                    <a:pt x="5701" y="1129004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58161" y="4877561"/>
              <a:ext cx="5039995" cy="360045"/>
            </a:xfrm>
            <a:custGeom>
              <a:avLst/>
              <a:gdLst/>
              <a:ahLst/>
              <a:cxnLst/>
              <a:rect l="l" t="t" r="r" b="b"/>
              <a:pathLst>
                <a:path w="5039995" h="360045">
                  <a:moveTo>
                    <a:pt x="5039868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5039868" y="359663"/>
                  </a:lnTo>
                  <a:lnTo>
                    <a:pt x="5039868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58161" y="4877561"/>
              <a:ext cx="5039995" cy="360045"/>
            </a:xfrm>
            <a:custGeom>
              <a:avLst/>
              <a:gdLst/>
              <a:ahLst/>
              <a:cxnLst/>
              <a:rect l="l" t="t" r="r" b="b"/>
              <a:pathLst>
                <a:path w="5039995" h="360045">
                  <a:moveTo>
                    <a:pt x="0" y="359663"/>
                  </a:moveTo>
                  <a:lnTo>
                    <a:pt x="5039868" y="359663"/>
                  </a:lnTo>
                  <a:lnTo>
                    <a:pt x="5039868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81961" y="4877561"/>
              <a:ext cx="152400" cy="360045"/>
            </a:xfrm>
            <a:custGeom>
              <a:avLst/>
              <a:gdLst/>
              <a:ahLst/>
              <a:cxnLst/>
              <a:rect l="l" t="t" r="r" b="b"/>
              <a:pathLst>
                <a:path w="152400" h="360045">
                  <a:moveTo>
                    <a:pt x="76200" y="0"/>
                  </a:moveTo>
                  <a:lnTo>
                    <a:pt x="31217" y="34698"/>
                  </a:lnTo>
                  <a:lnTo>
                    <a:pt x="14715" y="73627"/>
                  </a:lnTo>
                  <a:lnTo>
                    <a:pt x="3889" y="122992"/>
                  </a:lnTo>
                  <a:lnTo>
                    <a:pt x="0" y="179831"/>
                  </a:lnTo>
                  <a:lnTo>
                    <a:pt x="3889" y="236671"/>
                  </a:lnTo>
                  <a:lnTo>
                    <a:pt x="14715" y="286036"/>
                  </a:lnTo>
                  <a:lnTo>
                    <a:pt x="31217" y="324965"/>
                  </a:lnTo>
                  <a:lnTo>
                    <a:pt x="52132" y="350495"/>
                  </a:lnTo>
                  <a:lnTo>
                    <a:pt x="76200" y="359663"/>
                  </a:lnTo>
                  <a:lnTo>
                    <a:pt x="100267" y="350495"/>
                  </a:lnTo>
                  <a:lnTo>
                    <a:pt x="121182" y="324965"/>
                  </a:lnTo>
                  <a:lnTo>
                    <a:pt x="137684" y="286036"/>
                  </a:lnTo>
                  <a:lnTo>
                    <a:pt x="148510" y="236671"/>
                  </a:lnTo>
                  <a:lnTo>
                    <a:pt x="152400" y="179831"/>
                  </a:lnTo>
                  <a:lnTo>
                    <a:pt x="148510" y="122992"/>
                  </a:lnTo>
                  <a:lnTo>
                    <a:pt x="137684" y="73627"/>
                  </a:lnTo>
                  <a:lnTo>
                    <a:pt x="121182" y="34698"/>
                  </a:lnTo>
                  <a:lnTo>
                    <a:pt x="100267" y="916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81961" y="4877561"/>
              <a:ext cx="152400" cy="360045"/>
            </a:xfrm>
            <a:custGeom>
              <a:avLst/>
              <a:gdLst/>
              <a:ahLst/>
              <a:cxnLst/>
              <a:rect l="l" t="t" r="r" b="b"/>
              <a:pathLst>
                <a:path w="152400" h="360045">
                  <a:moveTo>
                    <a:pt x="0" y="179831"/>
                  </a:moveTo>
                  <a:lnTo>
                    <a:pt x="3889" y="122992"/>
                  </a:lnTo>
                  <a:lnTo>
                    <a:pt x="14715" y="73627"/>
                  </a:lnTo>
                  <a:lnTo>
                    <a:pt x="31217" y="34698"/>
                  </a:lnTo>
                  <a:lnTo>
                    <a:pt x="76200" y="0"/>
                  </a:lnTo>
                  <a:lnTo>
                    <a:pt x="100267" y="9168"/>
                  </a:lnTo>
                  <a:lnTo>
                    <a:pt x="121182" y="34698"/>
                  </a:lnTo>
                  <a:lnTo>
                    <a:pt x="137684" y="73627"/>
                  </a:lnTo>
                  <a:lnTo>
                    <a:pt x="148510" y="122992"/>
                  </a:lnTo>
                  <a:lnTo>
                    <a:pt x="152400" y="179831"/>
                  </a:lnTo>
                  <a:lnTo>
                    <a:pt x="148510" y="236671"/>
                  </a:lnTo>
                  <a:lnTo>
                    <a:pt x="137684" y="286036"/>
                  </a:lnTo>
                  <a:lnTo>
                    <a:pt x="121182" y="324965"/>
                  </a:lnTo>
                  <a:lnTo>
                    <a:pt x="100267" y="350495"/>
                  </a:lnTo>
                  <a:lnTo>
                    <a:pt x="76200" y="359663"/>
                  </a:lnTo>
                  <a:lnTo>
                    <a:pt x="52132" y="350495"/>
                  </a:lnTo>
                  <a:lnTo>
                    <a:pt x="31217" y="324965"/>
                  </a:lnTo>
                  <a:lnTo>
                    <a:pt x="14715" y="286036"/>
                  </a:lnTo>
                  <a:lnTo>
                    <a:pt x="3889" y="236671"/>
                  </a:lnTo>
                  <a:lnTo>
                    <a:pt x="0" y="17983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7400" y="4896611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4" h="325120">
                  <a:moveTo>
                    <a:pt x="359664" y="213360"/>
                  </a:moveTo>
                  <a:lnTo>
                    <a:pt x="0" y="213360"/>
                  </a:lnTo>
                  <a:lnTo>
                    <a:pt x="0" y="324612"/>
                  </a:lnTo>
                  <a:lnTo>
                    <a:pt x="359664" y="324612"/>
                  </a:lnTo>
                  <a:lnTo>
                    <a:pt x="359664" y="213360"/>
                  </a:lnTo>
                  <a:close/>
                </a:path>
                <a:path w="360044" h="325120">
                  <a:moveTo>
                    <a:pt x="359664" y="0"/>
                  </a:moveTo>
                  <a:lnTo>
                    <a:pt x="0" y="0"/>
                  </a:lnTo>
                  <a:lnTo>
                    <a:pt x="0" y="111252"/>
                  </a:lnTo>
                  <a:lnTo>
                    <a:pt x="359664" y="111252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6638" y="5058917"/>
              <a:ext cx="5183505" cy="0"/>
            </a:xfrm>
            <a:custGeom>
              <a:avLst/>
              <a:gdLst/>
              <a:ahLst/>
              <a:cxnLst/>
              <a:rect l="l" t="t" r="r" b="b"/>
              <a:pathLst>
                <a:path w="5183505">
                  <a:moveTo>
                    <a:pt x="0" y="0"/>
                  </a:moveTo>
                  <a:lnTo>
                    <a:pt x="5183123" y="0"/>
                  </a:lnTo>
                </a:path>
              </a:pathLst>
            </a:custGeom>
            <a:ln w="102107">
              <a:solidFill>
                <a:srgbClr val="FF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11162" y="4877561"/>
              <a:ext cx="152400" cy="360045"/>
            </a:xfrm>
            <a:custGeom>
              <a:avLst/>
              <a:gdLst/>
              <a:ahLst/>
              <a:cxnLst/>
              <a:rect l="l" t="t" r="r" b="b"/>
              <a:pathLst>
                <a:path w="152400" h="360045">
                  <a:moveTo>
                    <a:pt x="76200" y="0"/>
                  </a:moveTo>
                  <a:lnTo>
                    <a:pt x="31217" y="34698"/>
                  </a:lnTo>
                  <a:lnTo>
                    <a:pt x="14715" y="73627"/>
                  </a:lnTo>
                  <a:lnTo>
                    <a:pt x="3889" y="122992"/>
                  </a:lnTo>
                  <a:lnTo>
                    <a:pt x="0" y="179831"/>
                  </a:lnTo>
                  <a:lnTo>
                    <a:pt x="3889" y="236671"/>
                  </a:lnTo>
                  <a:lnTo>
                    <a:pt x="14715" y="286036"/>
                  </a:lnTo>
                  <a:lnTo>
                    <a:pt x="31217" y="324965"/>
                  </a:lnTo>
                  <a:lnTo>
                    <a:pt x="52132" y="350495"/>
                  </a:lnTo>
                  <a:lnTo>
                    <a:pt x="76200" y="359663"/>
                  </a:lnTo>
                  <a:lnTo>
                    <a:pt x="100267" y="350495"/>
                  </a:lnTo>
                  <a:lnTo>
                    <a:pt x="121182" y="324965"/>
                  </a:lnTo>
                  <a:lnTo>
                    <a:pt x="137684" y="286036"/>
                  </a:lnTo>
                  <a:lnTo>
                    <a:pt x="148510" y="236671"/>
                  </a:lnTo>
                  <a:lnTo>
                    <a:pt x="152400" y="179831"/>
                  </a:lnTo>
                  <a:lnTo>
                    <a:pt x="148510" y="122992"/>
                  </a:lnTo>
                  <a:lnTo>
                    <a:pt x="137684" y="73627"/>
                  </a:lnTo>
                  <a:lnTo>
                    <a:pt x="121182" y="34698"/>
                  </a:lnTo>
                  <a:lnTo>
                    <a:pt x="100267" y="916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3D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11162" y="4877561"/>
              <a:ext cx="152400" cy="360045"/>
            </a:xfrm>
            <a:custGeom>
              <a:avLst/>
              <a:gdLst/>
              <a:ahLst/>
              <a:cxnLst/>
              <a:rect l="l" t="t" r="r" b="b"/>
              <a:pathLst>
                <a:path w="152400" h="360045">
                  <a:moveTo>
                    <a:pt x="0" y="179831"/>
                  </a:moveTo>
                  <a:lnTo>
                    <a:pt x="3889" y="122992"/>
                  </a:lnTo>
                  <a:lnTo>
                    <a:pt x="14715" y="73627"/>
                  </a:lnTo>
                  <a:lnTo>
                    <a:pt x="31217" y="34698"/>
                  </a:lnTo>
                  <a:lnTo>
                    <a:pt x="76200" y="0"/>
                  </a:lnTo>
                  <a:lnTo>
                    <a:pt x="100267" y="9168"/>
                  </a:lnTo>
                  <a:lnTo>
                    <a:pt x="121182" y="34698"/>
                  </a:lnTo>
                  <a:lnTo>
                    <a:pt x="137684" y="73627"/>
                  </a:lnTo>
                  <a:lnTo>
                    <a:pt x="148510" y="122992"/>
                  </a:lnTo>
                  <a:lnTo>
                    <a:pt x="152400" y="179831"/>
                  </a:lnTo>
                  <a:lnTo>
                    <a:pt x="148510" y="236671"/>
                  </a:lnTo>
                  <a:lnTo>
                    <a:pt x="137684" y="286036"/>
                  </a:lnTo>
                  <a:lnTo>
                    <a:pt x="121182" y="324965"/>
                  </a:lnTo>
                  <a:lnTo>
                    <a:pt x="100267" y="350495"/>
                  </a:lnTo>
                  <a:lnTo>
                    <a:pt x="76200" y="359663"/>
                  </a:lnTo>
                  <a:lnTo>
                    <a:pt x="52132" y="350495"/>
                  </a:lnTo>
                  <a:lnTo>
                    <a:pt x="31217" y="324965"/>
                  </a:lnTo>
                  <a:lnTo>
                    <a:pt x="14715" y="286036"/>
                  </a:lnTo>
                  <a:lnTo>
                    <a:pt x="3889" y="236671"/>
                  </a:lnTo>
                  <a:lnTo>
                    <a:pt x="0" y="17983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24000" y="4931663"/>
              <a:ext cx="6056630" cy="253365"/>
            </a:xfrm>
            <a:custGeom>
              <a:avLst/>
              <a:gdLst/>
              <a:ahLst/>
              <a:cxnLst/>
              <a:rect l="l" t="t" r="r" b="b"/>
              <a:pathLst>
                <a:path w="6056630" h="253364">
                  <a:moveTo>
                    <a:pt x="431292" y="63246"/>
                  </a:moveTo>
                  <a:lnTo>
                    <a:pt x="126492" y="63246"/>
                  </a:lnTo>
                  <a:lnTo>
                    <a:pt x="126492" y="0"/>
                  </a:lnTo>
                  <a:lnTo>
                    <a:pt x="0" y="126492"/>
                  </a:lnTo>
                  <a:lnTo>
                    <a:pt x="126492" y="252984"/>
                  </a:lnTo>
                  <a:lnTo>
                    <a:pt x="126492" y="189738"/>
                  </a:lnTo>
                  <a:lnTo>
                    <a:pt x="431292" y="189738"/>
                  </a:lnTo>
                  <a:lnTo>
                    <a:pt x="431292" y="63246"/>
                  </a:lnTo>
                  <a:close/>
                </a:path>
                <a:path w="6056630" h="253364">
                  <a:moveTo>
                    <a:pt x="6056376" y="126492"/>
                  </a:moveTo>
                  <a:lnTo>
                    <a:pt x="5929884" y="0"/>
                  </a:lnTo>
                  <a:lnTo>
                    <a:pt x="5929884" y="63246"/>
                  </a:lnTo>
                  <a:lnTo>
                    <a:pt x="5551932" y="63246"/>
                  </a:lnTo>
                  <a:lnTo>
                    <a:pt x="5551932" y="189738"/>
                  </a:lnTo>
                  <a:lnTo>
                    <a:pt x="5929884" y="189738"/>
                  </a:lnTo>
                  <a:lnTo>
                    <a:pt x="5929884" y="252984"/>
                  </a:lnTo>
                  <a:lnTo>
                    <a:pt x="6056376" y="12649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9000" y="3657600"/>
              <a:ext cx="1143000" cy="1143000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35940" y="196341"/>
            <a:ext cx="675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Communication Security</a:t>
            </a:r>
            <a:r>
              <a:rPr sz="3600" spc="-120" dirty="0"/>
              <a:t> </a:t>
            </a:r>
            <a:r>
              <a:rPr sz="3600" dirty="0"/>
              <a:t>Analogy</a:t>
            </a:r>
            <a:endParaRPr sz="3600"/>
          </a:p>
        </p:txBody>
      </p:sp>
      <p:sp>
        <p:nvSpPr>
          <p:cNvPr id="45" name="object 45"/>
          <p:cNvSpPr txBox="1"/>
          <p:nvPr/>
        </p:nvSpPr>
        <p:spPr>
          <a:xfrm>
            <a:off x="2441194" y="4233798"/>
            <a:ext cx="4150360" cy="1818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 marR="30480" algn="ctr">
              <a:lnSpc>
                <a:spcPct val="100000"/>
              </a:lnSpc>
              <a:spcBef>
                <a:spcPts val="2030"/>
              </a:spcBef>
            </a:pPr>
            <a:r>
              <a:rPr sz="2400" spc="-5" dirty="0">
                <a:latin typeface="Arial"/>
                <a:cs typeface="Arial"/>
              </a:rPr>
              <a:t>Protected </a:t>
            </a:r>
            <a:r>
              <a:rPr sz="2400" spc="-10" dirty="0">
                <a:latin typeface="Arial"/>
                <a:cs typeface="Arial"/>
              </a:rPr>
              <a:t>Pipe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Digital </a:t>
            </a:r>
            <a:r>
              <a:rPr sz="2400" dirty="0">
                <a:latin typeface="Arial"/>
                <a:cs typeface="Arial"/>
              </a:rPr>
              <a:t>communication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4444" y="914400"/>
            <a:ext cx="7907020" cy="2133600"/>
            <a:chOff x="504444" y="914400"/>
            <a:chExt cx="7907020" cy="2133600"/>
          </a:xfrm>
        </p:grpSpPr>
        <p:sp>
          <p:nvSpPr>
            <p:cNvPr id="47" name="object 47"/>
            <p:cNvSpPr/>
            <p:nvPr/>
          </p:nvSpPr>
          <p:spPr>
            <a:xfrm>
              <a:off x="533400" y="1676400"/>
              <a:ext cx="1676400" cy="1295400"/>
            </a:xfrm>
            <a:custGeom>
              <a:avLst/>
              <a:gdLst/>
              <a:ahLst/>
              <a:cxnLst/>
              <a:rect l="l" t="t" r="r" b="b"/>
              <a:pathLst>
                <a:path w="16764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3" y="120946"/>
                  </a:lnTo>
                  <a:lnTo>
                    <a:pt x="47430" y="80859"/>
                  </a:lnTo>
                  <a:lnTo>
                    <a:pt x="80864" y="47426"/>
                  </a:lnTo>
                  <a:lnTo>
                    <a:pt x="120951" y="21941"/>
                  </a:lnTo>
                  <a:lnTo>
                    <a:pt x="166395" y="5701"/>
                  </a:lnTo>
                  <a:lnTo>
                    <a:pt x="215900" y="0"/>
                  </a:lnTo>
                  <a:lnTo>
                    <a:pt x="1460500" y="0"/>
                  </a:lnTo>
                  <a:lnTo>
                    <a:pt x="1510008" y="5701"/>
                  </a:lnTo>
                  <a:lnTo>
                    <a:pt x="1555453" y="21941"/>
                  </a:lnTo>
                  <a:lnTo>
                    <a:pt x="1595540" y="47426"/>
                  </a:lnTo>
                  <a:lnTo>
                    <a:pt x="1628973" y="80859"/>
                  </a:lnTo>
                  <a:lnTo>
                    <a:pt x="1654458" y="120946"/>
                  </a:lnTo>
                  <a:lnTo>
                    <a:pt x="1670698" y="166391"/>
                  </a:lnTo>
                  <a:lnTo>
                    <a:pt x="1676400" y="215900"/>
                  </a:lnTo>
                  <a:lnTo>
                    <a:pt x="1676400" y="1079500"/>
                  </a:lnTo>
                  <a:lnTo>
                    <a:pt x="1670698" y="1129008"/>
                  </a:lnTo>
                  <a:lnTo>
                    <a:pt x="1654458" y="1174453"/>
                  </a:lnTo>
                  <a:lnTo>
                    <a:pt x="1628973" y="1214540"/>
                  </a:lnTo>
                  <a:lnTo>
                    <a:pt x="1595540" y="1247973"/>
                  </a:lnTo>
                  <a:lnTo>
                    <a:pt x="1555453" y="1273458"/>
                  </a:lnTo>
                  <a:lnTo>
                    <a:pt x="1510008" y="1289698"/>
                  </a:lnTo>
                  <a:lnTo>
                    <a:pt x="1460500" y="1295400"/>
                  </a:lnTo>
                  <a:lnTo>
                    <a:pt x="215900" y="1295400"/>
                  </a:lnTo>
                  <a:lnTo>
                    <a:pt x="166395" y="1289698"/>
                  </a:lnTo>
                  <a:lnTo>
                    <a:pt x="120951" y="1273458"/>
                  </a:lnTo>
                  <a:lnTo>
                    <a:pt x="80864" y="1247973"/>
                  </a:lnTo>
                  <a:lnTo>
                    <a:pt x="47430" y="1214540"/>
                  </a:lnTo>
                  <a:lnTo>
                    <a:pt x="21943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584" y="1981200"/>
              <a:ext cx="203911" cy="12318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2000" y="2112263"/>
              <a:ext cx="393065" cy="452755"/>
            </a:xfrm>
            <a:custGeom>
              <a:avLst/>
              <a:gdLst/>
              <a:ahLst/>
              <a:cxnLst/>
              <a:rect l="l" t="t" r="r" b="b"/>
              <a:pathLst>
                <a:path w="393065" h="452755">
                  <a:moveTo>
                    <a:pt x="239356" y="0"/>
                  </a:moveTo>
                  <a:lnTo>
                    <a:pt x="153238" y="0"/>
                  </a:lnTo>
                  <a:lnTo>
                    <a:pt x="93548" y="18034"/>
                  </a:lnTo>
                  <a:lnTo>
                    <a:pt x="0" y="272541"/>
                  </a:lnTo>
                  <a:lnTo>
                    <a:pt x="35636" y="283463"/>
                  </a:lnTo>
                  <a:lnTo>
                    <a:pt x="103047" y="123316"/>
                  </a:lnTo>
                  <a:lnTo>
                    <a:pt x="130962" y="191897"/>
                  </a:lnTo>
                  <a:lnTo>
                    <a:pt x="73355" y="452374"/>
                  </a:lnTo>
                  <a:lnTo>
                    <a:pt x="317461" y="452374"/>
                  </a:lnTo>
                  <a:lnTo>
                    <a:pt x="261035" y="191897"/>
                  </a:lnTo>
                  <a:lnTo>
                    <a:pt x="288658" y="123316"/>
                  </a:lnTo>
                  <a:lnTo>
                    <a:pt x="356362" y="283463"/>
                  </a:lnTo>
                  <a:lnTo>
                    <a:pt x="392899" y="274700"/>
                  </a:lnTo>
                  <a:lnTo>
                    <a:pt x="297561" y="18034"/>
                  </a:lnTo>
                  <a:lnTo>
                    <a:pt x="2393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4776" y="2557271"/>
              <a:ext cx="175260" cy="166370"/>
            </a:xfrm>
            <a:custGeom>
              <a:avLst/>
              <a:gdLst/>
              <a:ahLst/>
              <a:cxnLst/>
              <a:rect l="l" t="t" r="r" b="b"/>
              <a:pathLst>
                <a:path w="175259" h="166369">
                  <a:moveTo>
                    <a:pt x="71335" y="0"/>
                  </a:moveTo>
                  <a:lnTo>
                    <a:pt x="4140" y="0"/>
                  </a:lnTo>
                  <a:lnTo>
                    <a:pt x="0" y="165862"/>
                  </a:lnTo>
                  <a:lnTo>
                    <a:pt x="43218" y="165862"/>
                  </a:lnTo>
                  <a:lnTo>
                    <a:pt x="71335" y="0"/>
                  </a:lnTo>
                  <a:close/>
                </a:path>
                <a:path w="175259" h="166369">
                  <a:moveTo>
                    <a:pt x="174967" y="165862"/>
                  </a:moveTo>
                  <a:lnTo>
                    <a:pt x="170256" y="0"/>
                  </a:lnTo>
                  <a:lnTo>
                    <a:pt x="105156" y="0"/>
                  </a:lnTo>
                  <a:lnTo>
                    <a:pt x="132257" y="165862"/>
                  </a:lnTo>
                  <a:lnTo>
                    <a:pt x="174967" y="165862"/>
                  </a:lnTo>
                  <a:close/>
                </a:path>
              </a:pathLst>
            </a:custGeom>
            <a:solidFill>
              <a:srgbClr val="B78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8304" y="1997963"/>
              <a:ext cx="120091" cy="20853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95634" y="1790377"/>
              <a:ext cx="360045" cy="114935"/>
            </a:xfrm>
            <a:custGeom>
              <a:avLst/>
              <a:gdLst/>
              <a:ahLst/>
              <a:cxnLst/>
              <a:rect l="l" t="t" r="r" b="b"/>
              <a:pathLst>
                <a:path w="360044" h="114935">
                  <a:moveTo>
                    <a:pt x="244896" y="0"/>
                  </a:moveTo>
                  <a:lnTo>
                    <a:pt x="114410" y="0"/>
                  </a:lnTo>
                  <a:lnTo>
                    <a:pt x="0" y="114345"/>
                  </a:lnTo>
                  <a:lnTo>
                    <a:pt x="359583" y="114345"/>
                  </a:lnTo>
                  <a:lnTo>
                    <a:pt x="24489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5268" y="1397190"/>
              <a:ext cx="740410" cy="393700"/>
            </a:xfrm>
            <a:custGeom>
              <a:avLst/>
              <a:gdLst/>
              <a:ahLst/>
              <a:cxnLst/>
              <a:rect l="l" t="t" r="r" b="b"/>
              <a:pathLst>
                <a:path w="740410" h="393700">
                  <a:moveTo>
                    <a:pt x="224612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224612" y="393192"/>
                  </a:lnTo>
                  <a:lnTo>
                    <a:pt x="224612" y="0"/>
                  </a:lnTo>
                  <a:close/>
                </a:path>
                <a:path w="740410" h="393700">
                  <a:moveTo>
                    <a:pt x="449249" y="0"/>
                  </a:moveTo>
                  <a:lnTo>
                    <a:pt x="293738" y="0"/>
                  </a:lnTo>
                  <a:lnTo>
                    <a:pt x="293738" y="393192"/>
                  </a:lnTo>
                  <a:lnTo>
                    <a:pt x="449249" y="393192"/>
                  </a:lnTo>
                  <a:lnTo>
                    <a:pt x="449249" y="0"/>
                  </a:lnTo>
                  <a:close/>
                </a:path>
                <a:path w="740410" h="393700">
                  <a:moveTo>
                    <a:pt x="740003" y="0"/>
                  </a:moveTo>
                  <a:lnTo>
                    <a:pt x="518363" y="0"/>
                  </a:lnTo>
                  <a:lnTo>
                    <a:pt x="518363" y="393192"/>
                  </a:lnTo>
                  <a:lnTo>
                    <a:pt x="740003" y="393192"/>
                  </a:lnTo>
                  <a:lnTo>
                    <a:pt x="740003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04677" y="1643194"/>
              <a:ext cx="44450" cy="140335"/>
            </a:xfrm>
            <a:custGeom>
              <a:avLst/>
              <a:gdLst/>
              <a:ahLst/>
              <a:cxnLst/>
              <a:rect l="l" t="t" r="r" b="b"/>
              <a:pathLst>
                <a:path w="44450" h="140335">
                  <a:moveTo>
                    <a:pt x="0" y="139720"/>
                  </a:moveTo>
                  <a:lnTo>
                    <a:pt x="44389" y="139720"/>
                  </a:lnTo>
                  <a:lnTo>
                    <a:pt x="44389" y="0"/>
                  </a:lnTo>
                  <a:lnTo>
                    <a:pt x="0" y="0"/>
                  </a:lnTo>
                  <a:lnTo>
                    <a:pt x="0" y="13972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244" y="1569460"/>
              <a:ext cx="164744" cy="2134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29880" y="1397190"/>
              <a:ext cx="294005" cy="393700"/>
            </a:xfrm>
            <a:custGeom>
              <a:avLst/>
              <a:gdLst/>
              <a:ahLst/>
              <a:cxnLst/>
              <a:rect l="l" t="t" r="r" b="b"/>
              <a:pathLst>
                <a:path w="294005" h="393700">
                  <a:moveTo>
                    <a:pt x="69126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69126" y="393192"/>
                  </a:lnTo>
                  <a:lnTo>
                    <a:pt x="69126" y="0"/>
                  </a:lnTo>
                  <a:close/>
                </a:path>
                <a:path w="294005" h="393700">
                  <a:moveTo>
                    <a:pt x="293751" y="0"/>
                  </a:moveTo>
                  <a:lnTo>
                    <a:pt x="224637" y="0"/>
                  </a:lnTo>
                  <a:lnTo>
                    <a:pt x="224637" y="393192"/>
                  </a:lnTo>
                  <a:lnTo>
                    <a:pt x="293751" y="393192"/>
                  </a:lnTo>
                  <a:lnTo>
                    <a:pt x="293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39139" y="1397190"/>
              <a:ext cx="246379" cy="393700"/>
            </a:xfrm>
            <a:custGeom>
              <a:avLst/>
              <a:gdLst/>
              <a:ahLst/>
              <a:cxnLst/>
              <a:rect l="l" t="t" r="r" b="b"/>
              <a:pathLst>
                <a:path w="246380" h="393700">
                  <a:moveTo>
                    <a:pt x="20853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20853" y="393192"/>
                  </a:lnTo>
                  <a:lnTo>
                    <a:pt x="20853" y="0"/>
                  </a:lnTo>
                  <a:close/>
                </a:path>
                <a:path w="246380" h="393700">
                  <a:moveTo>
                    <a:pt x="245757" y="0"/>
                  </a:moveTo>
                  <a:lnTo>
                    <a:pt x="224904" y="0"/>
                  </a:lnTo>
                  <a:lnTo>
                    <a:pt x="224904" y="393192"/>
                  </a:lnTo>
                  <a:lnTo>
                    <a:pt x="245757" y="393192"/>
                  </a:lnTo>
                  <a:lnTo>
                    <a:pt x="24575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4251" y="1319275"/>
              <a:ext cx="762635" cy="75565"/>
            </a:xfrm>
            <a:custGeom>
              <a:avLst/>
              <a:gdLst/>
              <a:ahLst/>
              <a:cxnLst/>
              <a:rect l="l" t="t" r="r" b="b"/>
              <a:pathLst>
                <a:path w="762635" h="75565">
                  <a:moveTo>
                    <a:pt x="657494" y="0"/>
                  </a:moveTo>
                  <a:lnTo>
                    <a:pt x="105163" y="0"/>
                  </a:lnTo>
                  <a:lnTo>
                    <a:pt x="0" y="75528"/>
                  </a:lnTo>
                  <a:lnTo>
                    <a:pt x="762350" y="75528"/>
                  </a:lnTo>
                  <a:lnTo>
                    <a:pt x="657494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28116" y="1300759"/>
              <a:ext cx="895350" cy="510540"/>
            </a:xfrm>
            <a:custGeom>
              <a:avLst/>
              <a:gdLst/>
              <a:ahLst/>
              <a:cxnLst/>
              <a:rect l="l" t="t" r="r" b="b"/>
              <a:pathLst>
                <a:path w="895350" h="510539">
                  <a:moveTo>
                    <a:pt x="895210" y="117043"/>
                  </a:moveTo>
                  <a:lnTo>
                    <a:pt x="796328" y="42760"/>
                  </a:lnTo>
                  <a:lnTo>
                    <a:pt x="796328" y="117043"/>
                  </a:lnTo>
                  <a:lnTo>
                    <a:pt x="796328" y="468731"/>
                  </a:lnTo>
                  <a:lnTo>
                    <a:pt x="613702" y="468731"/>
                  </a:lnTo>
                  <a:lnTo>
                    <a:pt x="613702" y="117043"/>
                  </a:lnTo>
                  <a:lnTo>
                    <a:pt x="796328" y="117043"/>
                  </a:lnTo>
                  <a:lnTo>
                    <a:pt x="796328" y="42760"/>
                  </a:lnTo>
                  <a:lnTo>
                    <a:pt x="775830" y="27355"/>
                  </a:lnTo>
                  <a:lnTo>
                    <a:pt x="775830" y="78219"/>
                  </a:lnTo>
                  <a:lnTo>
                    <a:pt x="574675" y="78219"/>
                  </a:lnTo>
                  <a:lnTo>
                    <a:pt x="574675" y="117043"/>
                  </a:lnTo>
                  <a:lnTo>
                    <a:pt x="574675" y="468731"/>
                  </a:lnTo>
                  <a:lnTo>
                    <a:pt x="544283" y="468731"/>
                  </a:lnTo>
                  <a:lnTo>
                    <a:pt x="544283" y="117043"/>
                  </a:lnTo>
                  <a:lnTo>
                    <a:pt x="574675" y="117043"/>
                  </a:lnTo>
                  <a:lnTo>
                    <a:pt x="574675" y="78219"/>
                  </a:lnTo>
                  <a:lnTo>
                    <a:pt x="505256" y="78219"/>
                  </a:lnTo>
                  <a:lnTo>
                    <a:pt x="505256" y="117043"/>
                  </a:lnTo>
                  <a:lnTo>
                    <a:pt x="505256" y="468731"/>
                  </a:lnTo>
                  <a:lnTo>
                    <a:pt x="389674" y="468731"/>
                  </a:lnTo>
                  <a:lnTo>
                    <a:pt x="389674" y="117043"/>
                  </a:lnTo>
                  <a:lnTo>
                    <a:pt x="505256" y="117043"/>
                  </a:lnTo>
                  <a:lnTo>
                    <a:pt x="505256" y="78219"/>
                  </a:lnTo>
                  <a:lnTo>
                    <a:pt x="350647" y="78219"/>
                  </a:lnTo>
                  <a:lnTo>
                    <a:pt x="350647" y="117043"/>
                  </a:lnTo>
                  <a:lnTo>
                    <a:pt x="350647" y="468731"/>
                  </a:lnTo>
                  <a:lnTo>
                    <a:pt x="320255" y="468731"/>
                  </a:lnTo>
                  <a:lnTo>
                    <a:pt x="320255" y="117043"/>
                  </a:lnTo>
                  <a:lnTo>
                    <a:pt x="350647" y="117043"/>
                  </a:lnTo>
                  <a:lnTo>
                    <a:pt x="350647" y="78219"/>
                  </a:lnTo>
                  <a:lnTo>
                    <a:pt x="281228" y="78219"/>
                  </a:lnTo>
                  <a:lnTo>
                    <a:pt x="281228" y="117043"/>
                  </a:lnTo>
                  <a:lnTo>
                    <a:pt x="281228" y="468731"/>
                  </a:lnTo>
                  <a:lnTo>
                    <a:pt x="96215" y="468731"/>
                  </a:lnTo>
                  <a:lnTo>
                    <a:pt x="96215" y="117043"/>
                  </a:lnTo>
                  <a:lnTo>
                    <a:pt x="281228" y="117043"/>
                  </a:lnTo>
                  <a:lnTo>
                    <a:pt x="281228" y="78219"/>
                  </a:lnTo>
                  <a:lnTo>
                    <a:pt x="117995" y="78219"/>
                  </a:lnTo>
                  <a:lnTo>
                    <a:pt x="176060" y="38811"/>
                  </a:lnTo>
                  <a:lnTo>
                    <a:pt x="721245" y="38811"/>
                  </a:lnTo>
                  <a:lnTo>
                    <a:pt x="775830" y="78219"/>
                  </a:lnTo>
                  <a:lnTo>
                    <a:pt x="775830" y="27355"/>
                  </a:lnTo>
                  <a:lnTo>
                    <a:pt x="739419" y="0"/>
                  </a:lnTo>
                  <a:lnTo>
                    <a:pt x="155498" y="0"/>
                  </a:lnTo>
                  <a:lnTo>
                    <a:pt x="0" y="117043"/>
                  </a:lnTo>
                  <a:lnTo>
                    <a:pt x="57188" y="117043"/>
                  </a:lnTo>
                  <a:lnTo>
                    <a:pt x="57188" y="468731"/>
                  </a:lnTo>
                  <a:lnTo>
                    <a:pt x="0" y="468731"/>
                  </a:lnTo>
                  <a:lnTo>
                    <a:pt x="0" y="509930"/>
                  </a:lnTo>
                  <a:lnTo>
                    <a:pt x="895210" y="509930"/>
                  </a:lnTo>
                  <a:lnTo>
                    <a:pt x="895210" y="468731"/>
                  </a:lnTo>
                  <a:lnTo>
                    <a:pt x="835355" y="468731"/>
                  </a:lnTo>
                  <a:lnTo>
                    <a:pt x="835355" y="117043"/>
                  </a:lnTo>
                  <a:lnTo>
                    <a:pt x="895210" y="117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949" y="1543773"/>
              <a:ext cx="193058" cy="24660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61275" y="1456892"/>
              <a:ext cx="627380" cy="471170"/>
            </a:xfrm>
            <a:custGeom>
              <a:avLst/>
              <a:gdLst/>
              <a:ahLst/>
              <a:cxnLst/>
              <a:rect l="l" t="t" r="r" b="b"/>
              <a:pathLst>
                <a:path w="627380" h="471169">
                  <a:moveTo>
                    <a:pt x="38138" y="164515"/>
                  </a:moveTo>
                  <a:lnTo>
                    <a:pt x="0" y="164515"/>
                  </a:lnTo>
                  <a:lnTo>
                    <a:pt x="0" y="242735"/>
                  </a:lnTo>
                  <a:lnTo>
                    <a:pt x="38138" y="242735"/>
                  </a:lnTo>
                  <a:lnTo>
                    <a:pt x="38138" y="164515"/>
                  </a:lnTo>
                  <a:close/>
                </a:path>
                <a:path w="627380" h="471169">
                  <a:moveTo>
                    <a:pt x="38138" y="25"/>
                  </a:moveTo>
                  <a:lnTo>
                    <a:pt x="0" y="25"/>
                  </a:lnTo>
                  <a:lnTo>
                    <a:pt x="0" y="78244"/>
                  </a:lnTo>
                  <a:lnTo>
                    <a:pt x="38138" y="78244"/>
                  </a:lnTo>
                  <a:lnTo>
                    <a:pt x="38138" y="25"/>
                  </a:lnTo>
                  <a:close/>
                </a:path>
                <a:path w="627380" h="471169">
                  <a:moveTo>
                    <a:pt x="111721" y="164515"/>
                  </a:moveTo>
                  <a:lnTo>
                    <a:pt x="73291" y="164515"/>
                  </a:lnTo>
                  <a:lnTo>
                    <a:pt x="73291" y="242735"/>
                  </a:lnTo>
                  <a:lnTo>
                    <a:pt x="111721" y="242735"/>
                  </a:lnTo>
                  <a:lnTo>
                    <a:pt x="111721" y="164515"/>
                  </a:lnTo>
                  <a:close/>
                </a:path>
                <a:path w="627380" h="471169">
                  <a:moveTo>
                    <a:pt x="111721" y="25"/>
                  </a:moveTo>
                  <a:lnTo>
                    <a:pt x="73291" y="25"/>
                  </a:lnTo>
                  <a:lnTo>
                    <a:pt x="73291" y="78244"/>
                  </a:lnTo>
                  <a:lnTo>
                    <a:pt x="111721" y="78244"/>
                  </a:lnTo>
                  <a:lnTo>
                    <a:pt x="111721" y="25"/>
                  </a:lnTo>
                  <a:close/>
                </a:path>
                <a:path w="627380" h="471169">
                  <a:moveTo>
                    <a:pt x="329196" y="0"/>
                  </a:moveTo>
                  <a:lnTo>
                    <a:pt x="299694" y="0"/>
                  </a:lnTo>
                  <a:lnTo>
                    <a:pt x="299694" y="66573"/>
                  </a:lnTo>
                  <a:lnTo>
                    <a:pt x="329196" y="66573"/>
                  </a:lnTo>
                  <a:lnTo>
                    <a:pt x="329196" y="0"/>
                  </a:lnTo>
                  <a:close/>
                </a:path>
                <a:path w="627380" h="471169">
                  <a:moveTo>
                    <a:pt x="544601" y="471119"/>
                  </a:moveTo>
                  <a:lnTo>
                    <a:pt x="404850" y="331101"/>
                  </a:lnTo>
                  <a:lnTo>
                    <a:pt x="375081" y="353796"/>
                  </a:lnTo>
                  <a:lnTo>
                    <a:pt x="453136" y="431711"/>
                  </a:lnTo>
                  <a:lnTo>
                    <a:pt x="177863" y="431711"/>
                  </a:lnTo>
                  <a:lnTo>
                    <a:pt x="255905" y="353796"/>
                  </a:lnTo>
                  <a:lnTo>
                    <a:pt x="226110" y="331101"/>
                  </a:lnTo>
                  <a:lnTo>
                    <a:pt x="86398" y="471119"/>
                  </a:lnTo>
                  <a:lnTo>
                    <a:pt x="544601" y="471119"/>
                  </a:lnTo>
                  <a:close/>
                </a:path>
                <a:path w="627380" h="471169">
                  <a:moveTo>
                    <a:pt x="553237" y="164515"/>
                  </a:moveTo>
                  <a:lnTo>
                    <a:pt x="515404" y="164515"/>
                  </a:lnTo>
                  <a:lnTo>
                    <a:pt x="515404" y="242735"/>
                  </a:lnTo>
                  <a:lnTo>
                    <a:pt x="553237" y="242735"/>
                  </a:lnTo>
                  <a:lnTo>
                    <a:pt x="553237" y="164515"/>
                  </a:lnTo>
                  <a:close/>
                </a:path>
                <a:path w="627380" h="471169">
                  <a:moveTo>
                    <a:pt x="553237" y="25"/>
                  </a:moveTo>
                  <a:lnTo>
                    <a:pt x="515404" y="25"/>
                  </a:lnTo>
                  <a:lnTo>
                    <a:pt x="515404" y="78244"/>
                  </a:lnTo>
                  <a:lnTo>
                    <a:pt x="553237" y="78244"/>
                  </a:lnTo>
                  <a:lnTo>
                    <a:pt x="553237" y="25"/>
                  </a:lnTo>
                  <a:close/>
                </a:path>
                <a:path w="627380" h="471169">
                  <a:moveTo>
                    <a:pt x="627113" y="164515"/>
                  </a:moveTo>
                  <a:lnTo>
                    <a:pt x="588378" y="164515"/>
                  </a:lnTo>
                  <a:lnTo>
                    <a:pt x="588378" y="242735"/>
                  </a:lnTo>
                  <a:lnTo>
                    <a:pt x="627113" y="242735"/>
                  </a:lnTo>
                  <a:lnTo>
                    <a:pt x="627113" y="164515"/>
                  </a:lnTo>
                  <a:close/>
                </a:path>
                <a:path w="627380" h="471169">
                  <a:moveTo>
                    <a:pt x="627113" y="25"/>
                  </a:moveTo>
                  <a:lnTo>
                    <a:pt x="588378" y="25"/>
                  </a:lnTo>
                  <a:lnTo>
                    <a:pt x="588378" y="78244"/>
                  </a:lnTo>
                  <a:lnTo>
                    <a:pt x="627113" y="78244"/>
                  </a:lnTo>
                  <a:lnTo>
                    <a:pt x="627113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1600" y="2057362"/>
              <a:ext cx="532978" cy="70475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705600" y="1676400"/>
              <a:ext cx="1676400" cy="1295400"/>
            </a:xfrm>
            <a:custGeom>
              <a:avLst/>
              <a:gdLst/>
              <a:ahLst/>
              <a:cxnLst/>
              <a:rect l="l" t="t" r="r" b="b"/>
              <a:pathLst>
                <a:path w="16764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460500" y="0"/>
                  </a:lnTo>
                  <a:lnTo>
                    <a:pt x="1510008" y="5701"/>
                  </a:lnTo>
                  <a:lnTo>
                    <a:pt x="1555453" y="21941"/>
                  </a:lnTo>
                  <a:lnTo>
                    <a:pt x="1595540" y="47426"/>
                  </a:lnTo>
                  <a:lnTo>
                    <a:pt x="1628973" y="80859"/>
                  </a:lnTo>
                  <a:lnTo>
                    <a:pt x="1654458" y="120946"/>
                  </a:lnTo>
                  <a:lnTo>
                    <a:pt x="1670698" y="166391"/>
                  </a:lnTo>
                  <a:lnTo>
                    <a:pt x="1676400" y="215900"/>
                  </a:lnTo>
                  <a:lnTo>
                    <a:pt x="1676400" y="1079500"/>
                  </a:lnTo>
                  <a:lnTo>
                    <a:pt x="1670698" y="1129008"/>
                  </a:lnTo>
                  <a:lnTo>
                    <a:pt x="1654458" y="1174453"/>
                  </a:lnTo>
                  <a:lnTo>
                    <a:pt x="1628973" y="1214540"/>
                  </a:lnTo>
                  <a:lnTo>
                    <a:pt x="1595540" y="1247973"/>
                  </a:lnTo>
                  <a:lnTo>
                    <a:pt x="1555453" y="1273458"/>
                  </a:lnTo>
                  <a:lnTo>
                    <a:pt x="1510008" y="1289698"/>
                  </a:lnTo>
                  <a:lnTo>
                    <a:pt x="14605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58679" y="2127041"/>
              <a:ext cx="395605" cy="640715"/>
            </a:xfrm>
            <a:custGeom>
              <a:avLst/>
              <a:gdLst/>
              <a:ahLst/>
              <a:cxnLst/>
              <a:rect l="l" t="t" r="r" b="b"/>
              <a:pathLst>
                <a:path w="395604" h="640714">
                  <a:moveTo>
                    <a:pt x="317478" y="0"/>
                  </a:moveTo>
                  <a:lnTo>
                    <a:pt x="77605" y="0"/>
                  </a:lnTo>
                  <a:lnTo>
                    <a:pt x="0" y="314750"/>
                  </a:lnTo>
                  <a:lnTo>
                    <a:pt x="42917" y="326537"/>
                  </a:lnTo>
                  <a:lnTo>
                    <a:pt x="88778" y="209240"/>
                  </a:lnTo>
                  <a:lnTo>
                    <a:pt x="112293" y="640101"/>
                  </a:lnTo>
                  <a:lnTo>
                    <a:pt x="152858" y="640101"/>
                  </a:lnTo>
                  <a:lnTo>
                    <a:pt x="197545" y="334783"/>
                  </a:lnTo>
                  <a:lnTo>
                    <a:pt x="242223" y="640101"/>
                  </a:lnTo>
                  <a:lnTo>
                    <a:pt x="282788" y="640101"/>
                  </a:lnTo>
                  <a:lnTo>
                    <a:pt x="306302" y="209240"/>
                  </a:lnTo>
                  <a:lnTo>
                    <a:pt x="352160" y="326537"/>
                  </a:lnTo>
                  <a:lnTo>
                    <a:pt x="395085" y="314750"/>
                  </a:lnTo>
                  <a:lnTo>
                    <a:pt x="317478" y="0"/>
                  </a:lnTo>
                  <a:close/>
                </a:path>
              </a:pathLst>
            </a:custGeom>
            <a:solidFill>
              <a:srgbClr val="00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078" y="1982047"/>
              <a:ext cx="121695" cy="1226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6843" y="2127041"/>
              <a:ext cx="138163" cy="19038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4200" y="914400"/>
              <a:ext cx="1143000" cy="1143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981454" y="2137396"/>
              <a:ext cx="5030470" cy="459105"/>
            </a:xfrm>
            <a:custGeom>
              <a:avLst/>
              <a:gdLst/>
              <a:ahLst/>
              <a:cxnLst/>
              <a:rect l="l" t="t" r="r" b="b"/>
              <a:pathLst>
                <a:path w="5030470" h="459105">
                  <a:moveTo>
                    <a:pt x="306323" y="219215"/>
                  </a:moveTo>
                  <a:lnTo>
                    <a:pt x="0" y="222136"/>
                  </a:lnTo>
                  <a:lnTo>
                    <a:pt x="1015" y="324244"/>
                  </a:lnTo>
                  <a:lnTo>
                    <a:pt x="307339" y="321323"/>
                  </a:lnTo>
                  <a:lnTo>
                    <a:pt x="306323" y="219215"/>
                  </a:lnTo>
                  <a:close/>
                </a:path>
                <a:path w="5030470" h="459105">
                  <a:moveTo>
                    <a:pt x="714756" y="215405"/>
                  </a:moveTo>
                  <a:lnTo>
                    <a:pt x="408431" y="218326"/>
                  </a:lnTo>
                  <a:lnTo>
                    <a:pt x="409447" y="320434"/>
                  </a:lnTo>
                  <a:lnTo>
                    <a:pt x="715771" y="317513"/>
                  </a:lnTo>
                  <a:lnTo>
                    <a:pt x="714756" y="215405"/>
                  </a:lnTo>
                  <a:close/>
                </a:path>
                <a:path w="5030470" h="459105">
                  <a:moveTo>
                    <a:pt x="1123188" y="211468"/>
                  </a:moveTo>
                  <a:lnTo>
                    <a:pt x="816863" y="214389"/>
                  </a:lnTo>
                  <a:lnTo>
                    <a:pt x="817879" y="316497"/>
                  </a:lnTo>
                  <a:lnTo>
                    <a:pt x="1124077" y="313576"/>
                  </a:lnTo>
                  <a:lnTo>
                    <a:pt x="1123188" y="211468"/>
                  </a:lnTo>
                  <a:close/>
                </a:path>
                <a:path w="5030470" h="459105">
                  <a:moveTo>
                    <a:pt x="1531620" y="207658"/>
                  </a:moveTo>
                  <a:lnTo>
                    <a:pt x="1225295" y="210579"/>
                  </a:lnTo>
                  <a:lnTo>
                    <a:pt x="1226184" y="312687"/>
                  </a:lnTo>
                  <a:lnTo>
                    <a:pt x="1532508" y="309766"/>
                  </a:lnTo>
                  <a:lnTo>
                    <a:pt x="1531620" y="207658"/>
                  </a:lnTo>
                  <a:close/>
                </a:path>
                <a:path w="5030470" h="459105">
                  <a:moveTo>
                    <a:pt x="1939924" y="203721"/>
                  </a:moveTo>
                  <a:lnTo>
                    <a:pt x="1633728" y="206642"/>
                  </a:lnTo>
                  <a:lnTo>
                    <a:pt x="1634617" y="308750"/>
                  </a:lnTo>
                  <a:lnTo>
                    <a:pt x="1940941" y="305829"/>
                  </a:lnTo>
                  <a:lnTo>
                    <a:pt x="1939924" y="203721"/>
                  </a:lnTo>
                  <a:close/>
                </a:path>
                <a:path w="5030470" h="459105">
                  <a:moveTo>
                    <a:pt x="2348357" y="199911"/>
                  </a:moveTo>
                  <a:lnTo>
                    <a:pt x="2042033" y="202832"/>
                  </a:lnTo>
                  <a:lnTo>
                    <a:pt x="2043048" y="304940"/>
                  </a:lnTo>
                  <a:lnTo>
                    <a:pt x="2349372" y="302019"/>
                  </a:lnTo>
                  <a:lnTo>
                    <a:pt x="2348357" y="199911"/>
                  </a:lnTo>
                  <a:close/>
                </a:path>
                <a:path w="5030470" h="459105">
                  <a:moveTo>
                    <a:pt x="2756788" y="195974"/>
                  </a:moveTo>
                  <a:lnTo>
                    <a:pt x="2450465" y="198895"/>
                  </a:lnTo>
                  <a:lnTo>
                    <a:pt x="2451481" y="301003"/>
                  </a:lnTo>
                  <a:lnTo>
                    <a:pt x="2757805" y="298082"/>
                  </a:lnTo>
                  <a:lnTo>
                    <a:pt x="2756788" y="195974"/>
                  </a:lnTo>
                  <a:close/>
                </a:path>
                <a:path w="5030470" h="459105">
                  <a:moveTo>
                    <a:pt x="3165221" y="192164"/>
                  </a:moveTo>
                  <a:lnTo>
                    <a:pt x="2858897" y="195085"/>
                  </a:lnTo>
                  <a:lnTo>
                    <a:pt x="2859912" y="297193"/>
                  </a:lnTo>
                  <a:lnTo>
                    <a:pt x="3166236" y="294272"/>
                  </a:lnTo>
                  <a:lnTo>
                    <a:pt x="3165221" y="192164"/>
                  </a:lnTo>
                  <a:close/>
                </a:path>
                <a:path w="5030470" h="459105">
                  <a:moveTo>
                    <a:pt x="3573653" y="188354"/>
                  </a:moveTo>
                  <a:lnTo>
                    <a:pt x="3267329" y="191148"/>
                  </a:lnTo>
                  <a:lnTo>
                    <a:pt x="3268345" y="293256"/>
                  </a:lnTo>
                  <a:lnTo>
                    <a:pt x="3574669" y="290462"/>
                  </a:lnTo>
                  <a:lnTo>
                    <a:pt x="3573653" y="188354"/>
                  </a:lnTo>
                  <a:close/>
                </a:path>
                <a:path w="5030470" h="459105">
                  <a:moveTo>
                    <a:pt x="3982084" y="184417"/>
                  </a:moveTo>
                  <a:lnTo>
                    <a:pt x="3675760" y="187338"/>
                  </a:lnTo>
                  <a:lnTo>
                    <a:pt x="3676650" y="289446"/>
                  </a:lnTo>
                  <a:lnTo>
                    <a:pt x="3982974" y="286525"/>
                  </a:lnTo>
                  <a:lnTo>
                    <a:pt x="3982084" y="184417"/>
                  </a:lnTo>
                  <a:close/>
                </a:path>
                <a:path w="5030470" h="459105">
                  <a:moveTo>
                    <a:pt x="4390517" y="180607"/>
                  </a:moveTo>
                  <a:lnTo>
                    <a:pt x="4084193" y="183401"/>
                  </a:lnTo>
                  <a:lnTo>
                    <a:pt x="4085081" y="285509"/>
                  </a:lnTo>
                  <a:lnTo>
                    <a:pt x="4391406" y="282715"/>
                  </a:lnTo>
                  <a:lnTo>
                    <a:pt x="4390517" y="180607"/>
                  </a:lnTo>
                  <a:close/>
                </a:path>
                <a:path w="5030470" h="459105">
                  <a:moveTo>
                    <a:pt x="4827258" y="227481"/>
                  </a:moveTo>
                  <a:lnTo>
                    <a:pt x="4799492" y="244039"/>
                  </a:lnTo>
                  <a:lnTo>
                    <a:pt x="4799838" y="278778"/>
                  </a:lnTo>
                  <a:lnTo>
                    <a:pt x="4740283" y="279346"/>
                  </a:lnTo>
                  <a:lnTo>
                    <a:pt x="4597908" y="364249"/>
                  </a:lnTo>
                  <a:lnTo>
                    <a:pt x="4582878" y="377880"/>
                  </a:lnTo>
                  <a:lnTo>
                    <a:pt x="4574540" y="395571"/>
                  </a:lnTo>
                  <a:lnTo>
                    <a:pt x="4573440" y="415095"/>
                  </a:lnTo>
                  <a:lnTo>
                    <a:pt x="4580128" y="434226"/>
                  </a:lnTo>
                  <a:lnTo>
                    <a:pt x="4593776" y="449256"/>
                  </a:lnTo>
                  <a:lnTo>
                    <a:pt x="4611497" y="457594"/>
                  </a:lnTo>
                  <a:lnTo>
                    <a:pt x="4631027" y="458694"/>
                  </a:lnTo>
                  <a:lnTo>
                    <a:pt x="4650105" y="452006"/>
                  </a:lnTo>
                  <a:lnTo>
                    <a:pt x="4942187" y="277889"/>
                  </a:lnTo>
                  <a:lnTo>
                    <a:pt x="4901946" y="277889"/>
                  </a:lnTo>
                  <a:lnTo>
                    <a:pt x="4901868" y="270063"/>
                  </a:lnTo>
                  <a:lnTo>
                    <a:pt x="4827258" y="227481"/>
                  </a:lnTo>
                  <a:close/>
                </a:path>
                <a:path w="5030470" h="459105">
                  <a:moveTo>
                    <a:pt x="4739225" y="177239"/>
                  </a:moveTo>
                  <a:lnTo>
                    <a:pt x="4492625" y="179591"/>
                  </a:lnTo>
                  <a:lnTo>
                    <a:pt x="4493513" y="281699"/>
                  </a:lnTo>
                  <a:lnTo>
                    <a:pt x="4740283" y="279346"/>
                  </a:lnTo>
                  <a:lnTo>
                    <a:pt x="4799492" y="244039"/>
                  </a:lnTo>
                  <a:lnTo>
                    <a:pt x="4799168" y="211449"/>
                  </a:lnTo>
                  <a:lnTo>
                    <a:pt x="4739225" y="177239"/>
                  </a:lnTo>
                  <a:close/>
                </a:path>
                <a:path w="5030470" h="459105">
                  <a:moveTo>
                    <a:pt x="4799492" y="244039"/>
                  </a:moveTo>
                  <a:lnTo>
                    <a:pt x="4740283" y="279346"/>
                  </a:lnTo>
                  <a:lnTo>
                    <a:pt x="4799838" y="278778"/>
                  </a:lnTo>
                  <a:lnTo>
                    <a:pt x="4799492" y="244039"/>
                  </a:lnTo>
                  <a:close/>
                </a:path>
                <a:path w="5030470" h="459105">
                  <a:moveTo>
                    <a:pt x="4901868" y="270063"/>
                  </a:moveTo>
                  <a:lnTo>
                    <a:pt x="4901946" y="277889"/>
                  </a:lnTo>
                  <a:lnTo>
                    <a:pt x="4929124" y="277635"/>
                  </a:lnTo>
                  <a:lnTo>
                    <a:pt x="4929057" y="270904"/>
                  </a:lnTo>
                  <a:lnTo>
                    <a:pt x="4903343" y="270904"/>
                  </a:lnTo>
                  <a:lnTo>
                    <a:pt x="4901868" y="270063"/>
                  </a:lnTo>
                  <a:close/>
                </a:path>
                <a:path w="5030470" h="459105">
                  <a:moveTo>
                    <a:pt x="4942294" y="175527"/>
                  </a:moveTo>
                  <a:lnTo>
                    <a:pt x="4928108" y="175527"/>
                  </a:lnTo>
                  <a:lnTo>
                    <a:pt x="4929124" y="277635"/>
                  </a:lnTo>
                  <a:lnTo>
                    <a:pt x="4901946" y="277889"/>
                  </a:lnTo>
                  <a:lnTo>
                    <a:pt x="4942187" y="277889"/>
                  </a:lnTo>
                  <a:lnTo>
                    <a:pt x="5029962" y="225565"/>
                  </a:lnTo>
                  <a:lnTo>
                    <a:pt x="4942294" y="175527"/>
                  </a:lnTo>
                  <a:close/>
                </a:path>
                <a:path w="5030470" h="459105">
                  <a:moveTo>
                    <a:pt x="4902454" y="182639"/>
                  </a:moveTo>
                  <a:lnTo>
                    <a:pt x="4901006" y="183502"/>
                  </a:lnTo>
                  <a:lnTo>
                    <a:pt x="4901868" y="270063"/>
                  </a:lnTo>
                  <a:lnTo>
                    <a:pt x="4903343" y="270904"/>
                  </a:lnTo>
                  <a:lnTo>
                    <a:pt x="4902454" y="182639"/>
                  </a:lnTo>
                  <a:close/>
                </a:path>
                <a:path w="5030470" h="459105">
                  <a:moveTo>
                    <a:pt x="4928178" y="182639"/>
                  </a:moveTo>
                  <a:lnTo>
                    <a:pt x="4902454" y="182639"/>
                  </a:lnTo>
                  <a:lnTo>
                    <a:pt x="4903343" y="270904"/>
                  </a:lnTo>
                  <a:lnTo>
                    <a:pt x="4929057" y="270904"/>
                  </a:lnTo>
                  <a:lnTo>
                    <a:pt x="4928178" y="182639"/>
                  </a:lnTo>
                  <a:close/>
                </a:path>
                <a:path w="5030470" h="459105">
                  <a:moveTo>
                    <a:pt x="4901006" y="183502"/>
                  </a:moveTo>
                  <a:lnTo>
                    <a:pt x="4827258" y="227481"/>
                  </a:lnTo>
                  <a:lnTo>
                    <a:pt x="4901868" y="270063"/>
                  </a:lnTo>
                  <a:lnTo>
                    <a:pt x="4901006" y="183502"/>
                  </a:lnTo>
                  <a:close/>
                </a:path>
                <a:path w="5030470" h="459105">
                  <a:moveTo>
                    <a:pt x="4900938" y="176670"/>
                  </a:moveTo>
                  <a:lnTo>
                    <a:pt x="4798822" y="176670"/>
                  </a:lnTo>
                  <a:lnTo>
                    <a:pt x="4799168" y="211449"/>
                  </a:lnTo>
                  <a:lnTo>
                    <a:pt x="4827258" y="227481"/>
                  </a:lnTo>
                  <a:lnTo>
                    <a:pt x="4901006" y="183502"/>
                  </a:lnTo>
                  <a:lnTo>
                    <a:pt x="4900938" y="176670"/>
                  </a:lnTo>
                  <a:close/>
                </a:path>
                <a:path w="5030470" h="459105">
                  <a:moveTo>
                    <a:pt x="4798822" y="176670"/>
                  </a:moveTo>
                  <a:lnTo>
                    <a:pt x="4739225" y="177239"/>
                  </a:lnTo>
                  <a:lnTo>
                    <a:pt x="4799168" y="211449"/>
                  </a:lnTo>
                  <a:lnTo>
                    <a:pt x="4798822" y="176670"/>
                  </a:lnTo>
                  <a:close/>
                </a:path>
                <a:path w="5030470" h="459105">
                  <a:moveTo>
                    <a:pt x="4928108" y="175527"/>
                  </a:moveTo>
                  <a:lnTo>
                    <a:pt x="4900930" y="175781"/>
                  </a:lnTo>
                  <a:lnTo>
                    <a:pt x="4901006" y="183502"/>
                  </a:lnTo>
                  <a:lnTo>
                    <a:pt x="4902454" y="182639"/>
                  </a:lnTo>
                  <a:lnTo>
                    <a:pt x="4928178" y="182639"/>
                  </a:lnTo>
                  <a:lnTo>
                    <a:pt x="4928108" y="175527"/>
                  </a:lnTo>
                  <a:close/>
                </a:path>
                <a:path w="5030470" h="459105">
                  <a:moveTo>
                    <a:pt x="4626663" y="0"/>
                  </a:moveTo>
                  <a:lnTo>
                    <a:pt x="4607163" y="1458"/>
                  </a:lnTo>
                  <a:lnTo>
                    <a:pt x="4589639" y="10132"/>
                  </a:lnTo>
                  <a:lnTo>
                    <a:pt x="4576318" y="25413"/>
                  </a:lnTo>
                  <a:lnTo>
                    <a:pt x="4569954" y="44684"/>
                  </a:lnTo>
                  <a:lnTo>
                    <a:pt x="4571412" y="64228"/>
                  </a:lnTo>
                  <a:lnTo>
                    <a:pt x="4580086" y="81795"/>
                  </a:lnTo>
                  <a:lnTo>
                    <a:pt x="4595368" y="95136"/>
                  </a:lnTo>
                  <a:lnTo>
                    <a:pt x="4739225" y="177239"/>
                  </a:lnTo>
                  <a:lnTo>
                    <a:pt x="4900938" y="176670"/>
                  </a:lnTo>
                  <a:lnTo>
                    <a:pt x="4900930" y="175781"/>
                  </a:lnTo>
                  <a:lnTo>
                    <a:pt x="4942294" y="175527"/>
                  </a:lnTo>
                  <a:lnTo>
                    <a:pt x="4645914" y="6363"/>
                  </a:lnTo>
                  <a:lnTo>
                    <a:pt x="46266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67811" y="1667255"/>
              <a:ext cx="2570988" cy="138074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931152" y="2004017"/>
              <a:ext cx="699135" cy="814705"/>
            </a:xfrm>
            <a:custGeom>
              <a:avLst/>
              <a:gdLst/>
              <a:ahLst/>
              <a:cxnLst/>
              <a:rect l="l" t="t" r="r" b="b"/>
              <a:pathLst>
                <a:path w="699134" h="814705">
                  <a:moveTo>
                    <a:pt x="93556" y="0"/>
                  </a:moveTo>
                  <a:lnTo>
                    <a:pt x="51545" y="13146"/>
                  </a:lnTo>
                  <a:lnTo>
                    <a:pt x="18358" y="46434"/>
                  </a:lnTo>
                  <a:lnTo>
                    <a:pt x="2824" y="82594"/>
                  </a:lnTo>
                  <a:lnTo>
                    <a:pt x="0" y="102723"/>
                  </a:lnTo>
                  <a:lnTo>
                    <a:pt x="0" y="703826"/>
                  </a:lnTo>
                  <a:lnTo>
                    <a:pt x="8826" y="744091"/>
                  </a:lnTo>
                  <a:lnTo>
                    <a:pt x="31774" y="779014"/>
                  </a:lnTo>
                  <a:lnTo>
                    <a:pt x="63195" y="803667"/>
                  </a:lnTo>
                  <a:lnTo>
                    <a:pt x="602653" y="814350"/>
                  </a:lnTo>
                  <a:lnTo>
                    <a:pt x="610064" y="813528"/>
                  </a:lnTo>
                  <a:lnTo>
                    <a:pt x="649253" y="794217"/>
                  </a:lnTo>
                  <a:lnTo>
                    <a:pt x="677143" y="764634"/>
                  </a:lnTo>
                  <a:lnTo>
                    <a:pt x="694448" y="729710"/>
                  </a:lnTo>
                  <a:lnTo>
                    <a:pt x="698678" y="622060"/>
                  </a:lnTo>
                  <a:lnTo>
                    <a:pt x="698678" y="412107"/>
                  </a:lnTo>
                  <a:lnTo>
                    <a:pt x="697972" y="199690"/>
                  </a:lnTo>
                  <a:lnTo>
                    <a:pt x="697265" y="102723"/>
                  </a:lnTo>
                  <a:lnTo>
                    <a:pt x="688093" y="63691"/>
                  </a:lnTo>
                  <a:lnTo>
                    <a:pt x="667963" y="31232"/>
                  </a:lnTo>
                  <a:lnTo>
                    <a:pt x="631250" y="5347"/>
                  </a:lnTo>
                  <a:lnTo>
                    <a:pt x="93556" y="0"/>
                  </a:lnTo>
                  <a:close/>
                </a:path>
              </a:pathLst>
            </a:custGeom>
            <a:solidFill>
              <a:srgbClr val="99D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73517" y="2053732"/>
              <a:ext cx="612140" cy="713740"/>
            </a:xfrm>
            <a:custGeom>
              <a:avLst/>
              <a:gdLst/>
              <a:ahLst/>
              <a:cxnLst/>
              <a:rect l="l" t="t" r="r" b="b"/>
              <a:pathLst>
                <a:path w="612140" h="713739">
                  <a:moveTo>
                    <a:pt x="537341" y="0"/>
                  </a:moveTo>
                  <a:lnTo>
                    <a:pt x="73788" y="0"/>
                  </a:lnTo>
                  <a:lnTo>
                    <a:pt x="66369" y="420"/>
                  </a:lnTo>
                  <a:lnTo>
                    <a:pt x="28243" y="18494"/>
                  </a:lnTo>
                  <a:lnTo>
                    <a:pt x="4589" y="56709"/>
                  </a:lnTo>
                  <a:lnTo>
                    <a:pt x="0" y="80948"/>
                  </a:lnTo>
                  <a:lnTo>
                    <a:pt x="0" y="627408"/>
                  </a:lnTo>
                  <a:lnTo>
                    <a:pt x="8473" y="666848"/>
                  </a:lnTo>
                  <a:lnTo>
                    <a:pt x="36360" y="701360"/>
                  </a:lnTo>
                  <a:lnTo>
                    <a:pt x="69551" y="713686"/>
                  </a:lnTo>
                  <a:lnTo>
                    <a:pt x="542284" y="712864"/>
                  </a:lnTo>
                  <a:lnTo>
                    <a:pt x="581116" y="696018"/>
                  </a:lnTo>
                  <a:lnTo>
                    <a:pt x="606181" y="659040"/>
                  </a:lnTo>
                  <a:lnTo>
                    <a:pt x="611481" y="626579"/>
                  </a:lnTo>
                  <a:lnTo>
                    <a:pt x="611831" y="626170"/>
                  </a:lnTo>
                  <a:lnTo>
                    <a:pt x="611831" y="80948"/>
                  </a:lnTo>
                  <a:lnTo>
                    <a:pt x="611124" y="72728"/>
                  </a:lnTo>
                  <a:lnTo>
                    <a:pt x="597358" y="35342"/>
                  </a:lnTo>
                  <a:lnTo>
                    <a:pt x="565231" y="6164"/>
                  </a:lnTo>
                  <a:lnTo>
                    <a:pt x="544752" y="420"/>
                  </a:lnTo>
                  <a:lnTo>
                    <a:pt x="537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32828" y="2154211"/>
              <a:ext cx="497840" cy="525145"/>
            </a:xfrm>
            <a:custGeom>
              <a:avLst/>
              <a:gdLst/>
              <a:ahLst/>
              <a:cxnLst/>
              <a:rect l="l" t="t" r="r" b="b"/>
              <a:pathLst>
                <a:path w="497840" h="525144">
                  <a:moveTo>
                    <a:pt x="497789" y="0"/>
                  </a:moveTo>
                  <a:lnTo>
                    <a:pt x="0" y="0"/>
                  </a:lnTo>
                  <a:lnTo>
                    <a:pt x="0" y="507771"/>
                  </a:lnTo>
                  <a:lnTo>
                    <a:pt x="12357" y="507771"/>
                  </a:lnTo>
                  <a:lnTo>
                    <a:pt x="12357" y="523201"/>
                  </a:lnTo>
                  <a:lnTo>
                    <a:pt x="12357" y="524751"/>
                  </a:lnTo>
                  <a:lnTo>
                    <a:pt x="73075" y="524751"/>
                  </a:lnTo>
                  <a:lnTo>
                    <a:pt x="73075" y="523201"/>
                  </a:lnTo>
                  <a:lnTo>
                    <a:pt x="73075" y="507771"/>
                  </a:lnTo>
                  <a:lnTo>
                    <a:pt x="422948" y="507771"/>
                  </a:lnTo>
                  <a:lnTo>
                    <a:pt x="422948" y="523201"/>
                  </a:lnTo>
                  <a:lnTo>
                    <a:pt x="483679" y="523201"/>
                  </a:lnTo>
                  <a:lnTo>
                    <a:pt x="483679" y="507771"/>
                  </a:lnTo>
                  <a:lnTo>
                    <a:pt x="497789" y="507771"/>
                  </a:lnTo>
                  <a:lnTo>
                    <a:pt x="497789" y="0"/>
                  </a:lnTo>
                  <a:close/>
                </a:path>
              </a:pathLst>
            </a:custGeom>
            <a:solidFill>
              <a:srgbClr val="99D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82258" y="2211507"/>
              <a:ext cx="418465" cy="384175"/>
            </a:xfrm>
            <a:custGeom>
              <a:avLst/>
              <a:gdLst/>
              <a:ahLst/>
              <a:cxnLst/>
              <a:rect l="l" t="t" r="r" b="b"/>
              <a:pathLst>
                <a:path w="418465" h="384175">
                  <a:moveTo>
                    <a:pt x="398592" y="0"/>
                  </a:moveTo>
                  <a:lnTo>
                    <a:pt x="0" y="0"/>
                  </a:lnTo>
                  <a:lnTo>
                    <a:pt x="0" y="383758"/>
                  </a:lnTo>
                  <a:lnTo>
                    <a:pt x="398592" y="383758"/>
                  </a:lnTo>
                  <a:lnTo>
                    <a:pt x="398592" y="303231"/>
                  </a:lnTo>
                  <a:lnTo>
                    <a:pt x="418357" y="309804"/>
                  </a:lnTo>
                  <a:lnTo>
                    <a:pt x="418357" y="239131"/>
                  </a:lnTo>
                  <a:lnTo>
                    <a:pt x="398592" y="246113"/>
                  </a:lnTo>
                  <a:lnTo>
                    <a:pt x="398592" y="134364"/>
                  </a:lnTo>
                  <a:lnTo>
                    <a:pt x="418357" y="140938"/>
                  </a:lnTo>
                  <a:lnTo>
                    <a:pt x="418357" y="70673"/>
                  </a:lnTo>
                  <a:lnTo>
                    <a:pt x="398592" y="77246"/>
                  </a:lnTo>
                  <a:lnTo>
                    <a:pt x="398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5318" y="2226300"/>
              <a:ext cx="371475" cy="353695"/>
            </a:xfrm>
            <a:custGeom>
              <a:avLst/>
              <a:gdLst/>
              <a:ahLst/>
              <a:cxnLst/>
              <a:rect l="l" t="t" r="r" b="b"/>
              <a:pathLst>
                <a:path w="371475" h="353694">
                  <a:moveTo>
                    <a:pt x="371051" y="0"/>
                  </a:moveTo>
                  <a:lnTo>
                    <a:pt x="0" y="0"/>
                  </a:lnTo>
                  <a:lnTo>
                    <a:pt x="0" y="353355"/>
                  </a:lnTo>
                  <a:lnTo>
                    <a:pt x="371051" y="353355"/>
                  </a:lnTo>
                  <a:lnTo>
                    <a:pt x="371051" y="284736"/>
                  </a:lnTo>
                  <a:lnTo>
                    <a:pt x="296205" y="260497"/>
                  </a:lnTo>
                  <a:lnTo>
                    <a:pt x="371051" y="235021"/>
                  </a:lnTo>
                  <a:lnTo>
                    <a:pt x="371051" y="116278"/>
                  </a:lnTo>
                  <a:lnTo>
                    <a:pt x="296205" y="92040"/>
                  </a:lnTo>
                  <a:lnTo>
                    <a:pt x="371051" y="66154"/>
                  </a:lnTo>
                  <a:lnTo>
                    <a:pt x="371051" y="0"/>
                  </a:lnTo>
                  <a:close/>
                </a:path>
              </a:pathLst>
            </a:custGeom>
            <a:solidFill>
              <a:srgbClr val="99D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1909" y="2341341"/>
              <a:ext cx="111917" cy="11257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422591" y="2299855"/>
              <a:ext cx="69215" cy="205740"/>
            </a:xfrm>
            <a:custGeom>
              <a:avLst/>
              <a:gdLst/>
              <a:ahLst/>
              <a:cxnLst/>
              <a:rect l="l" t="t" r="r" b="b"/>
              <a:pathLst>
                <a:path w="69215" h="205739">
                  <a:moveTo>
                    <a:pt x="47307" y="174205"/>
                  </a:moveTo>
                  <a:lnTo>
                    <a:pt x="698" y="187363"/>
                  </a:lnTo>
                  <a:lnTo>
                    <a:pt x="47307" y="198450"/>
                  </a:lnTo>
                  <a:lnTo>
                    <a:pt x="47307" y="174205"/>
                  </a:lnTo>
                  <a:close/>
                </a:path>
                <a:path w="69215" h="205739">
                  <a:moveTo>
                    <a:pt x="47307" y="6985"/>
                  </a:moveTo>
                  <a:lnTo>
                    <a:pt x="0" y="18897"/>
                  </a:lnTo>
                  <a:lnTo>
                    <a:pt x="47307" y="29997"/>
                  </a:lnTo>
                  <a:lnTo>
                    <a:pt x="47307" y="6985"/>
                  </a:lnTo>
                  <a:close/>
                </a:path>
                <a:path w="69215" h="205739">
                  <a:moveTo>
                    <a:pt x="68135" y="0"/>
                  </a:moveTo>
                  <a:lnTo>
                    <a:pt x="58254" y="3289"/>
                  </a:lnTo>
                  <a:lnTo>
                    <a:pt x="58254" y="33693"/>
                  </a:lnTo>
                  <a:lnTo>
                    <a:pt x="68135" y="36563"/>
                  </a:lnTo>
                  <a:lnTo>
                    <a:pt x="68135" y="0"/>
                  </a:lnTo>
                  <a:close/>
                </a:path>
                <a:path w="69215" h="205739">
                  <a:moveTo>
                    <a:pt x="68834" y="168452"/>
                  </a:moveTo>
                  <a:lnTo>
                    <a:pt x="58254" y="172161"/>
                  </a:lnTo>
                  <a:lnTo>
                    <a:pt x="58254" y="201739"/>
                  </a:lnTo>
                  <a:lnTo>
                    <a:pt x="68834" y="205435"/>
                  </a:lnTo>
                  <a:lnTo>
                    <a:pt x="68834" y="168452"/>
                  </a:lnTo>
                  <a:close/>
                </a:path>
              </a:pathLst>
            </a:custGeom>
            <a:solidFill>
              <a:srgbClr val="99D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549398" y="2917063"/>
            <a:ext cx="3583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Physical transport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370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Security</a:t>
            </a:r>
            <a:r>
              <a:rPr sz="3600" spc="-20" dirty="0"/>
              <a:t> </a:t>
            </a:r>
            <a:r>
              <a:rPr sz="3600" spc="-5" dirty="0"/>
              <a:t>Protocols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847965" cy="406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035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Many different security protocols have been specified  and implemented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purposes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Authentication, integrity,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confidentiality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Key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establishment/exchange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E-Voting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Secret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sharing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Protocols are surprisingly difficult </a:t>
            </a:r>
            <a:r>
              <a:rPr sz="2400" dirty="0">
                <a:latin typeface="Arial"/>
                <a:cs typeface="Arial"/>
              </a:rPr>
              <a:t>to get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right!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Many vulnerabilities are discovered years later (e.g. for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TLS: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DROWN, POODLE, </a:t>
            </a:r>
            <a:r>
              <a:rPr sz="2000" spc="-5" dirty="0">
                <a:latin typeface="Arial"/>
                <a:cs typeface="Arial"/>
              </a:rPr>
              <a:t>ROBOT, Logjam, </a:t>
            </a:r>
            <a:r>
              <a:rPr sz="2000" dirty="0">
                <a:latin typeface="Arial"/>
                <a:cs typeface="Arial"/>
              </a:rPr>
              <a:t>FREAK, </a:t>
            </a:r>
            <a:r>
              <a:rPr sz="2000" spc="-5" dirty="0">
                <a:latin typeface="Arial"/>
                <a:cs typeface="Arial"/>
              </a:rPr>
              <a:t>BEAST,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… some are </a:t>
            </a:r>
            <a:r>
              <a:rPr sz="2000" spc="-5" dirty="0">
                <a:latin typeface="Arial"/>
                <a:cs typeface="Arial"/>
              </a:rPr>
              <a:t>never </a:t>
            </a:r>
            <a:r>
              <a:rPr sz="2000" dirty="0">
                <a:latin typeface="Arial"/>
                <a:cs typeface="Arial"/>
              </a:rPr>
              <a:t>discovered (or maybe </a:t>
            </a:r>
            <a:r>
              <a:rPr sz="2000" spc="-5" dirty="0">
                <a:latin typeface="Arial"/>
                <a:cs typeface="Arial"/>
              </a:rPr>
              <a:t>only by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attackers)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74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Security Protocols</a:t>
            </a:r>
            <a:r>
              <a:rPr sz="3600" spc="10" dirty="0"/>
              <a:t> </a:t>
            </a:r>
            <a:r>
              <a:rPr sz="3600" spc="-5" dirty="0"/>
              <a:t>Overview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32078"/>
            <a:ext cx="7867650" cy="31718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88315" indent="-343535">
              <a:lnSpc>
                <a:spcPts val="2590"/>
              </a:lnSpc>
              <a:spcBef>
                <a:spcPts val="4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lecture discusses the operation </a:t>
            </a:r>
            <a:r>
              <a:rPr sz="2400" dirty="0">
                <a:latin typeface="Arial"/>
                <a:cs typeface="Arial"/>
              </a:rPr>
              <a:t>of two network-  </a:t>
            </a:r>
            <a:r>
              <a:rPr sz="2400" spc="-5" dirty="0">
                <a:latin typeface="Arial"/>
                <a:cs typeface="Arial"/>
              </a:rPr>
              <a:t>related protocols </a:t>
            </a:r>
            <a:r>
              <a:rPr sz="2400" dirty="0">
                <a:latin typeface="Arial"/>
                <a:cs typeface="Arial"/>
              </a:rPr>
              <a:t>that are in common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use.</a:t>
            </a:r>
          </a:p>
          <a:p>
            <a:pPr marL="756285" lvl="1" indent="-287020">
              <a:lnSpc>
                <a:spcPts val="2735"/>
              </a:lnSpc>
              <a:spcBef>
                <a:spcPts val="254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Transport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Layer Security</a:t>
            </a:r>
            <a:r>
              <a:rPr sz="24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(TLS)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 marL="756285" marR="70485">
              <a:lnSpc>
                <a:spcPts val="2590"/>
              </a:lnSpc>
              <a:spcBef>
                <a:spcPts val="185"/>
              </a:spcBef>
            </a:pPr>
            <a:r>
              <a:rPr sz="2400" spc="-5" dirty="0">
                <a:latin typeface="Arial"/>
                <a:cs typeface="Arial"/>
              </a:rPr>
              <a:t>Used extensively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web and is often </a:t>
            </a:r>
            <a:r>
              <a:rPr sz="2400" dirty="0">
                <a:latin typeface="Arial"/>
                <a:cs typeface="Arial"/>
              </a:rPr>
              <a:t>referred to  </a:t>
            </a:r>
            <a:r>
              <a:rPr sz="2400" spc="-5" dirty="0">
                <a:latin typeface="Arial"/>
                <a:cs typeface="Arial"/>
              </a:rPr>
              <a:t>in privacy policies as a means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providing  confidential web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connections.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ts val="2735"/>
              </a:lnSpc>
              <a:spcBef>
                <a:spcPts val="254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IP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Security</a:t>
            </a:r>
            <a:r>
              <a:rPr sz="24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(IPSec)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 marL="756285" marR="5080">
              <a:lnSpc>
                <a:spcPts val="2590"/>
              </a:lnSpc>
              <a:spcBef>
                <a:spcPts val="185"/>
              </a:spcBef>
            </a:pP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services </a:t>
            </a:r>
            <a:r>
              <a:rPr sz="2400" dirty="0">
                <a:latin typeface="Arial"/>
                <a:cs typeface="Arial"/>
              </a:rPr>
              <a:t>at the IP </a:t>
            </a:r>
            <a:r>
              <a:rPr sz="2400" spc="-5" dirty="0">
                <a:latin typeface="Arial"/>
                <a:cs typeface="Arial"/>
              </a:rPr>
              <a:t>level and is used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provide Virtual </a:t>
            </a:r>
            <a:r>
              <a:rPr sz="2400" dirty="0">
                <a:latin typeface="Arial"/>
                <a:cs typeface="Arial"/>
              </a:rPr>
              <a:t>Private </a:t>
            </a:r>
            <a:r>
              <a:rPr sz="2400" spc="-5" dirty="0">
                <a:latin typeface="Arial"/>
                <a:cs typeface="Arial"/>
              </a:rPr>
              <a:t>Network (VPN)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2261996"/>
            <a:ext cx="503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Transport Layer</a:t>
            </a:r>
            <a:r>
              <a:rPr sz="36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Security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594" y="3603116"/>
            <a:ext cx="1652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TLS</a:t>
            </a:r>
            <a:r>
              <a:rPr sz="3200" spc="-10" dirty="0">
                <a:latin typeface="Arial"/>
                <a:cs typeface="Arial"/>
              </a:rPr>
              <a:t>/</a:t>
            </a:r>
            <a:r>
              <a:rPr sz="3200" dirty="0">
                <a:latin typeface="Arial"/>
                <a:cs typeface="Arial"/>
              </a:rPr>
              <a:t>SSL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9407"/>
            <a:ext cx="31438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SSL/TLS:</a:t>
            </a:r>
            <a:r>
              <a:rPr spc="-85" dirty="0"/>
              <a:t> </a:t>
            </a:r>
            <a:r>
              <a:rPr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711453"/>
            <a:ext cx="8471535" cy="536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3981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419100" algn="l"/>
                <a:tab pos="419734" algn="l"/>
              </a:tabLst>
            </a:pPr>
            <a:r>
              <a:rPr sz="2400" spc="-5" dirty="0">
                <a:latin typeface="Arial"/>
                <a:cs typeface="Arial"/>
              </a:rPr>
              <a:t>1994: Netscape Communications developed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network  authentication protocol Secure </a:t>
            </a:r>
            <a:r>
              <a:rPr sz="2400" dirty="0">
                <a:latin typeface="Arial"/>
                <a:cs typeface="Arial"/>
              </a:rPr>
              <a:t>Sockets </a:t>
            </a:r>
            <a:r>
              <a:rPr sz="2400" spc="-5" dirty="0">
                <a:latin typeface="Arial"/>
                <a:cs typeface="Arial"/>
              </a:rPr>
              <a:t>Layer,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SSLv2.</a:t>
            </a:r>
            <a:endParaRPr sz="24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Badly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broken</a:t>
            </a:r>
            <a:endParaRPr sz="2000">
              <a:latin typeface="Arial"/>
              <a:cs typeface="Arial"/>
            </a:endParaRPr>
          </a:p>
          <a:p>
            <a:pPr marL="4191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19100" algn="l"/>
                <a:tab pos="419734" algn="l"/>
              </a:tabLst>
            </a:pPr>
            <a:r>
              <a:rPr sz="2400" spc="-5" dirty="0">
                <a:latin typeface="Arial"/>
                <a:cs typeface="Arial"/>
              </a:rPr>
              <a:t>1995: Netscape release their own improvements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SSLv3.</a:t>
            </a:r>
            <a:endParaRPr sz="24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Widely used for many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years.</a:t>
            </a:r>
            <a:endParaRPr sz="2000">
              <a:latin typeface="Arial"/>
              <a:cs typeface="Arial"/>
            </a:endParaRPr>
          </a:p>
          <a:p>
            <a:pPr marL="419100" marR="18351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19100" algn="l"/>
                <a:tab pos="419734" algn="l"/>
              </a:tabLst>
            </a:pPr>
            <a:r>
              <a:rPr sz="2400" spc="-5" dirty="0">
                <a:latin typeface="Arial"/>
                <a:cs typeface="Arial"/>
              </a:rPr>
              <a:t>1996: SSLv3 was submitted </a:t>
            </a:r>
            <a:r>
              <a:rPr sz="2400" dirty="0">
                <a:latin typeface="Arial"/>
                <a:cs typeface="Arial"/>
              </a:rPr>
              <a:t>to the IETF </a:t>
            </a:r>
            <a:r>
              <a:rPr sz="2400" spc="-5" dirty="0">
                <a:latin typeface="Arial"/>
                <a:cs typeface="Arial"/>
              </a:rPr>
              <a:t>as an </a:t>
            </a:r>
            <a:r>
              <a:rPr sz="2400" dirty="0">
                <a:latin typeface="Arial"/>
                <a:cs typeface="Arial"/>
              </a:rPr>
              <a:t>Internet  draft, </a:t>
            </a:r>
            <a:r>
              <a:rPr sz="2400" spc="-5" dirty="0">
                <a:latin typeface="Arial"/>
                <a:cs typeface="Arial"/>
              </a:rPr>
              <a:t>and an </a:t>
            </a:r>
            <a:r>
              <a:rPr sz="2400" dirty="0">
                <a:latin typeface="Arial"/>
                <a:cs typeface="Arial"/>
              </a:rPr>
              <a:t>IETF </a:t>
            </a:r>
            <a:r>
              <a:rPr sz="2400" spc="-5" dirty="0">
                <a:latin typeface="Arial"/>
                <a:cs typeface="Arial"/>
              </a:rPr>
              <a:t>working group was formed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develop a  recommendation.</a:t>
            </a:r>
            <a:endParaRPr sz="2400">
              <a:latin typeface="Arial"/>
              <a:cs typeface="Arial"/>
            </a:endParaRPr>
          </a:p>
          <a:p>
            <a:pPr marL="419100" marR="960119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19100" algn="l"/>
                <a:tab pos="419734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January 1999,</a:t>
            </a:r>
            <a:r>
              <a:rPr sz="2400" spc="-5" dirty="0">
                <a:solidFill>
                  <a:srgbClr val="00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RFC 2246</a:t>
            </a:r>
            <a:r>
              <a:rPr sz="2400" spc="-5" dirty="0">
                <a:solidFill>
                  <a:srgbClr val="00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spc="-5" dirty="0">
                <a:latin typeface="Arial"/>
                <a:cs typeface="Arial"/>
              </a:rPr>
              <a:t>was issued by the </a:t>
            </a:r>
            <a:r>
              <a:rPr sz="2400" dirty="0">
                <a:latin typeface="Arial"/>
                <a:cs typeface="Arial"/>
              </a:rPr>
              <a:t>IETF,  </a:t>
            </a:r>
            <a:r>
              <a:rPr sz="2400" spc="-5" dirty="0">
                <a:latin typeface="Arial"/>
                <a:cs typeface="Arial"/>
              </a:rPr>
              <a:t>Transport Layer Security Protocol: </a:t>
            </a:r>
            <a:r>
              <a:rPr sz="2400" dirty="0">
                <a:latin typeface="Arial"/>
                <a:cs typeface="Arial"/>
              </a:rPr>
              <a:t>TLS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1.0</a:t>
            </a:r>
            <a:endParaRPr sz="24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Similar to, but incompatible with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SSLv3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Currently TLS 1.2 (2008) (allows backwards compatibility with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SSL)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Draft TLS 1.3 (2016) (totally bans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SSL)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19785" algn="l"/>
                <a:tab pos="820419" algn="l"/>
              </a:tabLst>
            </a:pPr>
            <a:r>
              <a:rPr sz="2000" dirty="0">
                <a:latin typeface="Arial"/>
                <a:cs typeface="Arial"/>
              </a:rPr>
              <a:t>Firefox browser enabled TLS 1.3 by default in February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2017</a:t>
            </a:r>
            <a:r>
              <a:rPr sz="1950" spc="7" baseline="25641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[</a:t>
            </a:r>
            <a:endParaRPr sz="1950" baseline="2564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36635" y="5955791"/>
            <a:ext cx="47625" cy="12700"/>
          </a:xfrm>
          <a:custGeom>
            <a:avLst/>
            <a:gdLst/>
            <a:ahLst/>
            <a:cxnLst/>
            <a:rect l="l" t="t" r="r" b="b"/>
            <a:pathLst>
              <a:path w="47625" h="12700">
                <a:moveTo>
                  <a:pt x="47244" y="0"/>
                </a:moveTo>
                <a:lnTo>
                  <a:pt x="0" y="0"/>
                </a:lnTo>
                <a:lnTo>
                  <a:pt x="0" y="12192"/>
                </a:lnTo>
                <a:lnTo>
                  <a:pt x="47244" y="12192"/>
                </a:lnTo>
                <a:lnTo>
                  <a:pt x="4724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48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SSL/TLS </a:t>
            </a:r>
            <a:r>
              <a:rPr sz="3600" spc="-5" dirty="0"/>
              <a:t>Protocol</a:t>
            </a:r>
            <a:r>
              <a:rPr sz="3600" spc="-65" dirty="0"/>
              <a:t> </a:t>
            </a:r>
            <a:r>
              <a:rPr sz="3600" dirty="0"/>
              <a:t>versions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1219200"/>
            <a:ext cx="7206996" cy="39029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25882"/>
            <a:ext cx="2691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  <a:r>
              <a:rPr spc="-90" dirty="0"/>
              <a:t> </a:t>
            </a:r>
            <a:r>
              <a:rPr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62532"/>
            <a:ext cx="7991475" cy="41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465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TLS </a:t>
            </a:r>
            <a:r>
              <a:rPr sz="2400" spc="-5" dirty="0">
                <a:latin typeface="Arial"/>
                <a:cs typeface="Arial"/>
              </a:rPr>
              <a:t>is a cryptographic services protocol based on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Browser PKI, and is commonly used 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server has a server certificate and private key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installed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Allows browsers to establish secure sessions with web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servers.</a:t>
            </a:r>
            <a:endParaRPr sz="2000">
              <a:latin typeface="Arial"/>
              <a:cs typeface="Arial"/>
            </a:endParaRPr>
          </a:p>
          <a:p>
            <a:pPr marL="355600" marR="49784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Port 443 is reserved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HTTP over TLS/SSL and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protocol </a:t>
            </a:r>
            <a:r>
              <a:rPr sz="2400" dirty="0">
                <a:latin typeface="Arial"/>
                <a:cs typeface="Arial"/>
              </a:rPr>
              <a:t>https </a:t>
            </a:r>
            <a:r>
              <a:rPr sz="2400" spc="-5" dirty="0">
                <a:latin typeface="Arial"/>
                <a:cs typeface="Arial"/>
              </a:rPr>
              <a:t>is used with this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port.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  <a:hlinkClick r:id="rId2"/>
              </a:rPr>
              <a:t>http://www.xxx.com </a:t>
            </a:r>
            <a:r>
              <a:rPr sz="2000" dirty="0">
                <a:latin typeface="Arial"/>
                <a:cs typeface="Arial"/>
              </a:rPr>
              <a:t>implies using standard HTTP using port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80.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  <a:tab pos="6455410" algn="l"/>
              </a:tabLst>
            </a:pPr>
            <a:r>
              <a:rPr sz="2000" spc="-5" dirty="0">
                <a:latin typeface="Arial"/>
                <a:cs typeface="Arial"/>
              </a:rPr>
              <a:t>https:/</a:t>
            </a:r>
            <a:r>
              <a:rPr sz="2000" spc="-5" dirty="0">
                <a:latin typeface="Arial"/>
                <a:cs typeface="Arial"/>
                <a:hlinkClick r:id="rId2"/>
              </a:rPr>
              <a:t>/www.xxx.com </a:t>
            </a:r>
            <a:r>
              <a:rPr sz="2000" dirty="0">
                <a:latin typeface="Arial"/>
                <a:cs typeface="Arial"/>
              </a:rPr>
              <a:t>implies HTTP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over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TLS/SSL	</a:t>
            </a:r>
            <a:r>
              <a:rPr sz="2000" dirty="0">
                <a:latin typeface="Arial"/>
                <a:cs typeface="Arial"/>
              </a:rPr>
              <a:t>with port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443.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Other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IMAP over </a:t>
            </a:r>
            <a:r>
              <a:rPr sz="2000" dirty="0">
                <a:latin typeface="Arial"/>
                <a:cs typeface="Arial"/>
              </a:rPr>
              <a:t>TLS: port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993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POP3 </a:t>
            </a:r>
            <a:r>
              <a:rPr sz="2000" spc="-5" dirty="0">
                <a:latin typeface="Arial"/>
                <a:cs typeface="Arial"/>
              </a:rPr>
              <a:t>over </a:t>
            </a:r>
            <a:r>
              <a:rPr sz="2000" dirty="0">
                <a:latin typeface="Arial"/>
                <a:cs typeface="Arial"/>
              </a:rPr>
              <a:t>TLS: port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995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Outline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78977"/>
            <a:ext cx="7053580" cy="38328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Network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concepts</a:t>
            </a:r>
            <a:endParaRPr sz="28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Communication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Perimeter security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Protocol </a:t>
            </a:r>
            <a:r>
              <a:rPr sz="2800" dirty="0">
                <a:latin typeface="Arial"/>
                <a:cs typeface="Arial"/>
              </a:rPr>
              <a:t>architecture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-5" dirty="0">
                <a:latin typeface="Arial"/>
                <a:cs typeface="Arial"/>
              </a:rPr>
              <a:t> services</a:t>
            </a:r>
            <a:endParaRPr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Example </a:t>
            </a:r>
            <a:r>
              <a:rPr sz="2800" dirty="0">
                <a:latin typeface="Arial"/>
                <a:cs typeface="Arial"/>
              </a:rPr>
              <a:t>security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protocols</a:t>
            </a: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Layer Security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(TLS)</a:t>
            </a: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Layer Security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(IPSec)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Arial"/>
                <a:cs typeface="Arial"/>
              </a:rPr>
              <a:t>VPN </a:t>
            </a:r>
            <a:r>
              <a:rPr sz="2800" spc="-5" dirty="0">
                <a:latin typeface="Arial"/>
                <a:cs typeface="Arial"/>
              </a:rPr>
              <a:t>– Virtual Private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Network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12209" y="6302809"/>
            <a:ext cx="488315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  <a:tabLst>
                <a:tab pos="4684395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  <a:r>
              <a:rPr sz="1400" spc="-5" dirty="0">
                <a:latin typeface="Arial"/>
                <a:cs typeface="Arial"/>
              </a:rPr>
              <a:t>21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7086600" cy="68579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20142"/>
            <a:ext cx="295973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Layer </a:t>
            </a:r>
            <a:r>
              <a:rPr dirty="0"/>
              <a:t>4</a:t>
            </a:r>
            <a:r>
              <a:rPr spc="-100" dirty="0"/>
              <a:t> </a:t>
            </a:r>
            <a:r>
              <a:rPr dirty="0"/>
              <a:t>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26441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</a:p>
          <a:p>
            <a:pPr marL="12700">
              <a:lnSpc>
                <a:spcPct val="100000"/>
              </a:lnSpc>
            </a:pPr>
            <a:r>
              <a:rPr dirty="0"/>
              <a:t>Protocol</a:t>
            </a:r>
            <a:r>
              <a:rPr spc="-114" dirty="0"/>
              <a:t> </a:t>
            </a:r>
            <a:r>
              <a:rPr dirty="0"/>
              <a:t>Stack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5077" y="1966722"/>
            <a:ext cx="7086600" cy="1828800"/>
            <a:chOff x="1005077" y="1966722"/>
            <a:chExt cx="7086600" cy="1828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7" y="2031492"/>
              <a:ext cx="1870710" cy="934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691" y="2043684"/>
              <a:ext cx="1317498" cy="10294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5077" y="1966722"/>
              <a:ext cx="1850389" cy="914400"/>
            </a:xfrm>
            <a:custGeom>
              <a:avLst/>
              <a:gdLst/>
              <a:ahLst/>
              <a:cxnLst/>
              <a:rect l="l" t="t" r="r" b="b"/>
              <a:pathLst>
                <a:path w="1850389" h="914400">
                  <a:moveTo>
                    <a:pt x="185013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850136" y="914400"/>
                  </a:lnTo>
                  <a:lnTo>
                    <a:pt x="185013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5077" y="2881122"/>
              <a:ext cx="7086600" cy="914400"/>
            </a:xfrm>
            <a:custGeom>
              <a:avLst/>
              <a:gdLst/>
              <a:ahLst/>
              <a:cxnLst/>
              <a:rect l="l" t="t" r="r" b="b"/>
              <a:pathLst>
                <a:path w="7086600" h="914400">
                  <a:moveTo>
                    <a:pt x="70866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7086600" y="914400"/>
                  </a:lnTo>
                  <a:lnTo>
                    <a:pt x="7086600" y="0"/>
                  </a:lnTo>
                  <a:close/>
                </a:path>
              </a:pathLst>
            </a:custGeom>
            <a:solidFill>
              <a:srgbClr val="E0E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5213" y="1966722"/>
              <a:ext cx="1693545" cy="914400"/>
            </a:xfrm>
            <a:custGeom>
              <a:avLst/>
              <a:gdLst/>
              <a:ahLst/>
              <a:cxnLst/>
              <a:rect l="l" t="t" r="r" b="b"/>
              <a:pathLst>
                <a:path w="1693545" h="914400">
                  <a:moveTo>
                    <a:pt x="1693164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693164" y="914400"/>
                  </a:lnTo>
                  <a:lnTo>
                    <a:pt x="169316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95172" y="1956816"/>
          <a:ext cx="7087232" cy="3919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-5" dirty="0">
                          <a:latin typeface="MS PGothic"/>
                          <a:cs typeface="MS PGothic"/>
                        </a:rPr>
                        <a:t>TLS</a:t>
                      </a:r>
                      <a:endParaRPr sz="1800">
                        <a:latin typeface="MS PGothic"/>
                        <a:cs typeface="MS PGothic"/>
                      </a:endParaRPr>
                    </a:p>
                    <a:p>
                      <a:pPr marL="402590" marR="398780" algn="ctr">
                        <a:lnSpc>
                          <a:spcPct val="100000"/>
                        </a:lnSpc>
                      </a:pPr>
                      <a:r>
                        <a:rPr sz="1800" b="1" spc="5" dirty="0">
                          <a:latin typeface="MS PGothic"/>
                          <a:cs typeface="MS PGothic"/>
                        </a:rPr>
                        <a:t>H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a</a:t>
                      </a:r>
                      <a:r>
                        <a:rPr sz="1800" b="1" spc="15" dirty="0">
                          <a:latin typeface="MS PGothic"/>
                          <a:cs typeface="MS PGothic"/>
                        </a:rPr>
                        <a:t>n</a:t>
                      </a:r>
                      <a:r>
                        <a:rPr sz="1800" b="1" spc="5" dirty="0">
                          <a:latin typeface="MS PGothic"/>
                          <a:cs typeface="MS PGothic"/>
                        </a:rPr>
                        <a:t>ds</a:t>
                      </a:r>
                      <a:r>
                        <a:rPr sz="1800" b="1" spc="10" dirty="0">
                          <a:latin typeface="MS PGothic"/>
                          <a:cs typeface="MS PGothic"/>
                        </a:rPr>
                        <a:t>h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a</a:t>
                      </a:r>
                      <a:r>
                        <a:rPr sz="1800" b="1" spc="15" dirty="0">
                          <a:latin typeface="MS PGothic"/>
                          <a:cs typeface="MS PGothic"/>
                        </a:rPr>
                        <a:t>k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e  </a:t>
                      </a:r>
                      <a:r>
                        <a:rPr sz="1800" b="1" spc="-5" dirty="0">
                          <a:latin typeface="MS PGothic"/>
                          <a:cs typeface="MS PGothic"/>
                        </a:rPr>
                        <a:t>Protocol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110" marR="240665" indent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5" dirty="0">
                          <a:latin typeface="MS PGothic"/>
                          <a:cs typeface="MS PGothic"/>
                        </a:rPr>
                        <a:t>TLS 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Change  Cipher</a:t>
                      </a:r>
                      <a:r>
                        <a:rPr sz="1800" b="1" spc="-110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Suite  </a:t>
                      </a:r>
                      <a:r>
                        <a:rPr sz="1800" b="1" spc="-5" dirty="0">
                          <a:latin typeface="MS PGothic"/>
                          <a:cs typeface="MS PGothic"/>
                        </a:rPr>
                        <a:t>Protocol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-5" dirty="0">
                          <a:latin typeface="MS PGothic"/>
                          <a:cs typeface="MS PGothic"/>
                        </a:rPr>
                        <a:t>TLS</a:t>
                      </a:r>
                      <a:endParaRPr sz="1800">
                        <a:latin typeface="MS PGothic"/>
                        <a:cs typeface="MS PGothic"/>
                      </a:endParaRPr>
                    </a:p>
                    <a:p>
                      <a:pPr marL="435609" marR="430530" indent="-63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S PGothic"/>
                          <a:cs typeface="MS PGothic"/>
                        </a:rPr>
                        <a:t>Alert  </a:t>
                      </a:r>
                      <a:r>
                        <a:rPr sz="1800" b="1" spc="15" dirty="0">
                          <a:latin typeface="MS PGothic"/>
                          <a:cs typeface="MS PGothic"/>
                        </a:rPr>
                        <a:t>P</a:t>
                      </a:r>
                      <a:r>
                        <a:rPr sz="1800" b="1" spc="5" dirty="0">
                          <a:latin typeface="MS PGothic"/>
                          <a:cs typeface="MS PGothic"/>
                        </a:rPr>
                        <a:t>ro</a:t>
                      </a:r>
                      <a:r>
                        <a:rPr sz="1800" b="1" spc="10" dirty="0">
                          <a:latin typeface="MS PGothic"/>
                          <a:cs typeface="MS PGothic"/>
                        </a:rPr>
                        <a:t>t</a:t>
                      </a:r>
                      <a:r>
                        <a:rPr sz="1800" b="1" spc="5" dirty="0">
                          <a:latin typeface="MS PGothic"/>
                          <a:cs typeface="MS PGothic"/>
                        </a:rPr>
                        <a:t>o</a:t>
                      </a:r>
                      <a:r>
                        <a:rPr sz="1800" b="1" spc="10" dirty="0">
                          <a:latin typeface="MS PGothic"/>
                          <a:cs typeface="MS PGothic"/>
                        </a:rPr>
                        <a:t>c</a:t>
                      </a:r>
                      <a:r>
                        <a:rPr sz="1800" b="1" spc="5" dirty="0">
                          <a:latin typeface="MS PGothic"/>
                          <a:cs typeface="MS PGothic"/>
                        </a:rPr>
                        <a:t>o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l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78460" marR="372745" indent="-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dirty="0">
                          <a:latin typeface="MS PGothic"/>
                          <a:cs typeface="MS PGothic"/>
                        </a:rPr>
                        <a:t>Application  </a:t>
                      </a:r>
                      <a:r>
                        <a:rPr sz="1800" b="1" spc="-5" dirty="0">
                          <a:latin typeface="MS PGothic"/>
                          <a:cs typeface="MS PGothic"/>
                        </a:rPr>
                        <a:t>Protocol  (e.g.</a:t>
                      </a:r>
                      <a:r>
                        <a:rPr sz="1800" b="1" spc="-90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00" b="1" dirty="0">
                          <a:latin typeface="MS PGothic"/>
                          <a:cs typeface="MS PGothic"/>
                        </a:rPr>
                        <a:t>HTTP)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MS PGothic"/>
                          <a:cs typeface="MS PGothic"/>
                        </a:rPr>
                        <a:t>TLS Record</a:t>
                      </a:r>
                      <a:r>
                        <a:rPr sz="1800" b="1" spc="-15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00" b="1" spc="-5" dirty="0">
                          <a:latin typeface="MS PGothic"/>
                          <a:cs typeface="MS PGothic"/>
                        </a:rPr>
                        <a:t>Protocol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MS PGothic"/>
                          <a:cs typeface="MS PGothic"/>
                        </a:rPr>
                        <a:t>TCP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9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S PGothic"/>
                          <a:cs typeface="MS PGothic"/>
                        </a:rPr>
                        <a:t>IP</a:t>
                      </a:r>
                      <a:endParaRPr sz="1800">
                        <a:latin typeface="MS PGothic"/>
                        <a:cs typeface="MS PGothic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40005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</a:p>
          <a:p>
            <a:pPr marL="12700">
              <a:lnSpc>
                <a:spcPct val="100000"/>
              </a:lnSpc>
            </a:pPr>
            <a:r>
              <a:rPr dirty="0"/>
              <a:t>Architecture</a:t>
            </a:r>
            <a:r>
              <a:rPr spc="-100" dirty="0"/>
              <a:t> </a:t>
            </a:r>
            <a:r>
              <a:rPr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91718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Designed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provide secure reliable </a:t>
            </a:r>
            <a:r>
              <a:rPr sz="2400" dirty="0">
                <a:latin typeface="Arial"/>
                <a:cs typeface="Arial"/>
              </a:rPr>
              <a:t>end-to-end </a:t>
            </a:r>
            <a:r>
              <a:rPr sz="2400" spc="-5" dirty="0">
                <a:latin typeface="Arial"/>
                <a:cs typeface="Arial"/>
              </a:rPr>
              <a:t>services  over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TCP.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Consists of 3 higher level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TLS Handshake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TLS Alert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TLS Change Cipher Spec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355600" marR="25019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TLS </a:t>
            </a:r>
            <a:r>
              <a:rPr sz="2400" spc="-5" dirty="0">
                <a:latin typeface="Arial"/>
                <a:cs typeface="Arial"/>
              </a:rPr>
              <a:t>Record Protocol provides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practical  encryption and integrity services to various application  protocols.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36830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Handshake</a:t>
            </a:r>
            <a:r>
              <a:rPr spc="-80" dirty="0"/>
              <a:t> </a:t>
            </a:r>
            <a:r>
              <a:rPr dirty="0"/>
              <a:t>Protocol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96099"/>
            <a:ext cx="7300595" cy="42697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handshake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Negotiates the encryption to be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Establishes a shared session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Authenticates 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Authenticates the client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(optional)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Completes the session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establishment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the </a:t>
            </a:r>
            <a:r>
              <a:rPr sz="2400" spc="-5" dirty="0">
                <a:latin typeface="Arial"/>
                <a:cs typeface="Arial"/>
              </a:rPr>
              <a:t>handshake, application data is </a:t>
            </a:r>
            <a:r>
              <a:rPr sz="2400" dirty="0">
                <a:latin typeface="Arial"/>
                <a:cs typeface="Arial"/>
              </a:rPr>
              <a:t>transmitted  </a:t>
            </a:r>
            <a:r>
              <a:rPr sz="2400" spc="-5" dirty="0">
                <a:latin typeface="Arial"/>
                <a:cs typeface="Arial"/>
              </a:rPr>
              <a:t>securely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Several variations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handshake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RSA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variants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Diffie-Hellman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variants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33882"/>
            <a:ext cx="305117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  <a:r>
              <a:rPr spc="-114" dirty="0"/>
              <a:t> </a:t>
            </a:r>
            <a:r>
              <a:rPr dirty="0"/>
              <a:t>Handshake  </a:t>
            </a:r>
            <a:r>
              <a:rPr spc="-5" dirty="0"/>
              <a:t>Four</a:t>
            </a:r>
            <a:r>
              <a:rPr spc="-30" dirty="0"/>
              <a:t> </a:t>
            </a:r>
            <a:r>
              <a:rPr dirty="0"/>
              <a:t>phases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549"/>
            <a:ext cx="3769995" cy="3990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905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Phase 1: Initiates the logical  connection and establishes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its  security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2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Phases 2 and 3: Performs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  exchange. The messages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message content used in </a:t>
            </a:r>
            <a:r>
              <a:rPr sz="2000" spc="-5" dirty="0">
                <a:latin typeface="Arial"/>
                <a:cs typeface="Arial"/>
              </a:rPr>
              <a:t>this  </a:t>
            </a:r>
            <a:r>
              <a:rPr sz="2000" dirty="0">
                <a:latin typeface="Arial"/>
                <a:cs typeface="Arial"/>
              </a:rPr>
              <a:t>phase depends on </a:t>
            </a:r>
            <a:r>
              <a:rPr sz="2000" spc="-5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handshake variant negotiated  in phase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1.</a:t>
            </a:r>
            <a:endParaRPr sz="2000">
              <a:latin typeface="Arial"/>
              <a:cs typeface="Arial"/>
            </a:endParaRPr>
          </a:p>
          <a:p>
            <a:pPr marL="355600" marR="696595" indent="-343535">
              <a:lnSpc>
                <a:spcPct val="100000"/>
              </a:lnSpc>
              <a:spcBef>
                <a:spcPts val="12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Phase 4: Completes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setting up of a secure  connection.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74674"/>
            <a:ext cx="4495800" cy="6707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27507"/>
            <a:ext cx="71151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 </a:t>
            </a:r>
            <a:r>
              <a:rPr spc="-5" dirty="0"/>
              <a:t>Simplified </a:t>
            </a:r>
            <a:r>
              <a:rPr dirty="0"/>
              <a:t>RSA-based</a:t>
            </a:r>
            <a:r>
              <a:rPr spc="-95" dirty="0"/>
              <a:t> </a:t>
            </a:r>
            <a:r>
              <a:rPr dirty="0"/>
              <a:t>Handshake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2242" y="771906"/>
            <a:ext cx="676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9409" y="787653"/>
            <a:ext cx="775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7648" y="687715"/>
            <a:ext cx="4327525" cy="4851400"/>
            <a:chOff x="2517648" y="687715"/>
            <a:chExt cx="4327525" cy="4851400"/>
          </a:xfrm>
        </p:grpSpPr>
        <p:sp>
          <p:nvSpPr>
            <p:cNvPr id="6" name="object 6"/>
            <p:cNvSpPr/>
            <p:nvPr/>
          </p:nvSpPr>
          <p:spPr>
            <a:xfrm>
              <a:off x="2648712" y="1038606"/>
              <a:ext cx="190500" cy="4500880"/>
            </a:xfrm>
            <a:custGeom>
              <a:avLst/>
              <a:gdLst/>
              <a:ahLst/>
              <a:cxnLst/>
              <a:rect l="l" t="t" r="r" b="b"/>
              <a:pathLst>
                <a:path w="190500" h="4500880">
                  <a:moveTo>
                    <a:pt x="76200" y="4386072"/>
                  </a:moveTo>
                  <a:lnTo>
                    <a:pt x="0" y="4386072"/>
                  </a:lnTo>
                  <a:lnTo>
                    <a:pt x="95250" y="4500372"/>
                  </a:lnTo>
                  <a:lnTo>
                    <a:pt x="174625" y="4405122"/>
                  </a:lnTo>
                  <a:lnTo>
                    <a:pt x="76200" y="4405122"/>
                  </a:lnTo>
                  <a:lnTo>
                    <a:pt x="76200" y="4386072"/>
                  </a:lnTo>
                  <a:close/>
                </a:path>
                <a:path w="190500" h="4500880">
                  <a:moveTo>
                    <a:pt x="114300" y="0"/>
                  </a:moveTo>
                  <a:lnTo>
                    <a:pt x="76200" y="0"/>
                  </a:lnTo>
                  <a:lnTo>
                    <a:pt x="76200" y="4405122"/>
                  </a:lnTo>
                  <a:lnTo>
                    <a:pt x="114300" y="4405122"/>
                  </a:lnTo>
                  <a:lnTo>
                    <a:pt x="114300" y="0"/>
                  </a:lnTo>
                  <a:close/>
                </a:path>
                <a:path w="190500" h="4500880">
                  <a:moveTo>
                    <a:pt x="190500" y="4386072"/>
                  </a:moveTo>
                  <a:lnTo>
                    <a:pt x="114300" y="4386072"/>
                  </a:lnTo>
                  <a:lnTo>
                    <a:pt x="114300" y="4405122"/>
                  </a:lnTo>
                  <a:lnTo>
                    <a:pt x="174625" y="4405122"/>
                  </a:lnTo>
                  <a:lnTo>
                    <a:pt x="190500" y="4386072"/>
                  </a:lnTo>
                  <a:close/>
                </a:path>
              </a:pathLst>
            </a:custGeom>
            <a:solidFill>
              <a:srgbClr val="252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7648" y="804671"/>
              <a:ext cx="759460" cy="795655"/>
            </a:xfrm>
            <a:custGeom>
              <a:avLst/>
              <a:gdLst/>
              <a:ahLst/>
              <a:cxnLst/>
              <a:rect l="l" t="t" r="r" b="b"/>
              <a:pathLst>
                <a:path w="759460" h="795655">
                  <a:moveTo>
                    <a:pt x="758952" y="0"/>
                  </a:moveTo>
                  <a:lnTo>
                    <a:pt x="0" y="0"/>
                  </a:lnTo>
                  <a:lnTo>
                    <a:pt x="0" y="795528"/>
                  </a:lnTo>
                  <a:lnTo>
                    <a:pt x="758952" y="795528"/>
                  </a:lnTo>
                  <a:lnTo>
                    <a:pt x="75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9927" y="830624"/>
              <a:ext cx="713105" cy="740410"/>
            </a:xfrm>
            <a:custGeom>
              <a:avLst/>
              <a:gdLst/>
              <a:ahLst/>
              <a:cxnLst/>
              <a:rect l="l" t="t" r="r" b="b"/>
              <a:pathLst>
                <a:path w="713104" h="740410">
                  <a:moveTo>
                    <a:pt x="545052" y="0"/>
                  </a:moveTo>
                  <a:lnTo>
                    <a:pt x="504076" y="12131"/>
                  </a:lnTo>
                  <a:lnTo>
                    <a:pt x="450771" y="13151"/>
                  </a:lnTo>
                  <a:lnTo>
                    <a:pt x="27450" y="51557"/>
                  </a:lnTo>
                  <a:lnTo>
                    <a:pt x="0" y="65409"/>
                  </a:lnTo>
                  <a:lnTo>
                    <a:pt x="8752" y="352622"/>
                  </a:lnTo>
                  <a:lnTo>
                    <a:pt x="45754" y="409720"/>
                  </a:lnTo>
                  <a:lnTo>
                    <a:pt x="173068" y="444335"/>
                  </a:lnTo>
                  <a:lnTo>
                    <a:pt x="155562" y="472010"/>
                  </a:lnTo>
                  <a:lnTo>
                    <a:pt x="305950" y="513186"/>
                  </a:lnTo>
                  <a:lnTo>
                    <a:pt x="265370" y="520797"/>
                  </a:lnTo>
                  <a:lnTo>
                    <a:pt x="171477" y="498999"/>
                  </a:lnTo>
                  <a:lnTo>
                    <a:pt x="118958" y="482732"/>
                  </a:lnTo>
                  <a:lnTo>
                    <a:pt x="122540" y="498305"/>
                  </a:lnTo>
                  <a:lnTo>
                    <a:pt x="178238" y="524258"/>
                  </a:lnTo>
                  <a:lnTo>
                    <a:pt x="321476" y="552633"/>
                  </a:lnTo>
                  <a:lnTo>
                    <a:pt x="478613" y="571667"/>
                  </a:lnTo>
                  <a:lnTo>
                    <a:pt x="457539" y="607308"/>
                  </a:lnTo>
                  <a:lnTo>
                    <a:pt x="44957" y="567514"/>
                  </a:lnTo>
                  <a:lnTo>
                    <a:pt x="40581" y="663021"/>
                  </a:lnTo>
                  <a:lnTo>
                    <a:pt x="461526" y="739842"/>
                  </a:lnTo>
                  <a:lnTo>
                    <a:pt x="553027" y="573052"/>
                  </a:lnTo>
                  <a:lnTo>
                    <a:pt x="502904" y="484117"/>
                  </a:lnTo>
                  <a:lnTo>
                    <a:pt x="549844" y="465098"/>
                  </a:lnTo>
                  <a:lnTo>
                    <a:pt x="580869" y="411791"/>
                  </a:lnTo>
                  <a:lnTo>
                    <a:pt x="682723" y="381696"/>
                  </a:lnTo>
                  <a:lnTo>
                    <a:pt x="712575" y="250206"/>
                  </a:lnTo>
                  <a:lnTo>
                    <a:pt x="650491" y="162634"/>
                  </a:lnTo>
                  <a:lnTo>
                    <a:pt x="657259" y="138430"/>
                  </a:lnTo>
                  <a:lnTo>
                    <a:pt x="622247" y="76490"/>
                  </a:lnTo>
                  <a:lnTo>
                    <a:pt x="579294" y="14872"/>
                  </a:lnTo>
                  <a:lnTo>
                    <a:pt x="545052" y="0"/>
                  </a:lnTo>
                  <a:close/>
                </a:path>
              </a:pathLst>
            </a:custGeom>
            <a:solidFill>
              <a:srgbClr val="FF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4833" y="1457310"/>
              <a:ext cx="141221" cy="1269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76532" y="901574"/>
              <a:ext cx="675005" cy="669290"/>
            </a:xfrm>
            <a:custGeom>
              <a:avLst/>
              <a:gdLst/>
              <a:ahLst/>
              <a:cxnLst/>
              <a:rect l="l" t="t" r="r" b="b"/>
              <a:pathLst>
                <a:path w="675004" h="669290">
                  <a:moveTo>
                    <a:pt x="560581" y="0"/>
                  </a:moveTo>
                  <a:lnTo>
                    <a:pt x="529154" y="12452"/>
                  </a:lnTo>
                  <a:lnTo>
                    <a:pt x="466668" y="386537"/>
                  </a:lnTo>
                  <a:lnTo>
                    <a:pt x="428473" y="400359"/>
                  </a:lnTo>
                  <a:lnTo>
                    <a:pt x="173861" y="360583"/>
                  </a:lnTo>
                  <a:lnTo>
                    <a:pt x="0" y="332180"/>
                  </a:lnTo>
                  <a:lnTo>
                    <a:pt x="12728" y="347431"/>
                  </a:lnTo>
                  <a:lnTo>
                    <a:pt x="136464" y="373385"/>
                  </a:lnTo>
                  <a:lnTo>
                    <a:pt x="138450" y="388607"/>
                  </a:lnTo>
                  <a:lnTo>
                    <a:pt x="209668" y="401409"/>
                  </a:lnTo>
                  <a:lnTo>
                    <a:pt x="233938" y="411438"/>
                  </a:lnTo>
                  <a:lnTo>
                    <a:pt x="211658" y="429431"/>
                  </a:lnTo>
                  <a:lnTo>
                    <a:pt x="314691" y="459884"/>
                  </a:lnTo>
                  <a:lnTo>
                    <a:pt x="377579" y="464037"/>
                  </a:lnTo>
                  <a:lnTo>
                    <a:pt x="383543" y="480300"/>
                  </a:lnTo>
                  <a:lnTo>
                    <a:pt x="358080" y="481682"/>
                  </a:lnTo>
                  <a:lnTo>
                    <a:pt x="235131" y="471304"/>
                  </a:lnTo>
                  <a:lnTo>
                    <a:pt x="284872" y="495526"/>
                  </a:lnTo>
                  <a:lnTo>
                    <a:pt x="374765" y="507292"/>
                  </a:lnTo>
                  <a:lnTo>
                    <a:pt x="458325" y="512136"/>
                  </a:lnTo>
                  <a:lnTo>
                    <a:pt x="432862" y="542934"/>
                  </a:lnTo>
                  <a:lnTo>
                    <a:pt x="424921" y="668891"/>
                  </a:lnTo>
                  <a:lnTo>
                    <a:pt x="560581" y="539128"/>
                  </a:lnTo>
                  <a:lnTo>
                    <a:pt x="566947" y="447426"/>
                  </a:lnTo>
                  <a:lnTo>
                    <a:pt x="504092" y="413167"/>
                  </a:lnTo>
                  <a:lnTo>
                    <a:pt x="551434" y="385137"/>
                  </a:lnTo>
                  <a:lnTo>
                    <a:pt x="564166" y="350872"/>
                  </a:lnTo>
                  <a:lnTo>
                    <a:pt x="654059" y="320777"/>
                  </a:lnTo>
                  <a:lnTo>
                    <a:pt x="674765" y="202440"/>
                  </a:lnTo>
                  <a:lnTo>
                    <a:pt x="613083" y="128369"/>
                  </a:lnTo>
                  <a:lnTo>
                    <a:pt x="612312" y="62959"/>
                  </a:lnTo>
                  <a:lnTo>
                    <a:pt x="597972" y="30444"/>
                  </a:lnTo>
                  <a:lnTo>
                    <a:pt x="560581" y="0"/>
                  </a:lnTo>
                  <a:close/>
                </a:path>
              </a:pathLst>
            </a:custGeom>
            <a:solidFill>
              <a:srgbClr val="B5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3188" y="893963"/>
              <a:ext cx="440055" cy="359410"/>
            </a:xfrm>
            <a:custGeom>
              <a:avLst/>
              <a:gdLst/>
              <a:ahLst/>
              <a:cxnLst/>
              <a:rect l="l" t="t" r="r" b="b"/>
              <a:pathLst>
                <a:path w="440055" h="359409">
                  <a:moveTo>
                    <a:pt x="260595" y="0"/>
                  </a:moveTo>
                  <a:lnTo>
                    <a:pt x="121343" y="8981"/>
                  </a:lnTo>
                  <a:lnTo>
                    <a:pt x="19891" y="21783"/>
                  </a:lnTo>
                  <a:lnTo>
                    <a:pt x="794" y="34935"/>
                  </a:lnTo>
                  <a:lnTo>
                    <a:pt x="0" y="253997"/>
                  </a:lnTo>
                  <a:lnTo>
                    <a:pt x="6362" y="300364"/>
                  </a:lnTo>
                  <a:lnTo>
                    <a:pt x="21881" y="331159"/>
                  </a:lnTo>
                  <a:lnTo>
                    <a:pt x="223592" y="351572"/>
                  </a:lnTo>
                  <a:lnTo>
                    <a:pt x="374778" y="358833"/>
                  </a:lnTo>
                  <a:lnTo>
                    <a:pt x="416960" y="344661"/>
                  </a:lnTo>
                  <a:lnTo>
                    <a:pt x="436460" y="285142"/>
                  </a:lnTo>
                  <a:lnTo>
                    <a:pt x="440012" y="15572"/>
                  </a:lnTo>
                  <a:lnTo>
                    <a:pt x="260595" y="0"/>
                  </a:lnTo>
                  <a:close/>
                </a:path>
              </a:pathLst>
            </a:custGeom>
            <a:solidFill>
              <a:srgbClr val="FFF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53853" y="874921"/>
              <a:ext cx="501015" cy="344170"/>
            </a:xfrm>
            <a:custGeom>
              <a:avLst/>
              <a:gdLst/>
              <a:ahLst/>
              <a:cxnLst/>
              <a:rect l="l" t="t" r="r" b="b"/>
              <a:pathLst>
                <a:path w="501014" h="344169">
                  <a:moveTo>
                    <a:pt x="381161" y="0"/>
                  </a:moveTo>
                  <a:lnTo>
                    <a:pt x="144022" y="16272"/>
                  </a:lnTo>
                  <a:lnTo>
                    <a:pt x="41378" y="27003"/>
                  </a:lnTo>
                  <a:lnTo>
                    <a:pt x="9150" y="42575"/>
                  </a:lnTo>
                  <a:lnTo>
                    <a:pt x="0" y="67829"/>
                  </a:lnTo>
                  <a:lnTo>
                    <a:pt x="9947" y="182026"/>
                  </a:lnTo>
                  <a:lnTo>
                    <a:pt x="36603" y="321827"/>
                  </a:lnTo>
                  <a:lnTo>
                    <a:pt x="71217" y="343961"/>
                  </a:lnTo>
                  <a:lnTo>
                    <a:pt x="49335" y="277881"/>
                  </a:lnTo>
                  <a:lnTo>
                    <a:pt x="46547" y="59168"/>
                  </a:lnTo>
                  <a:lnTo>
                    <a:pt x="128905" y="36335"/>
                  </a:lnTo>
                  <a:lnTo>
                    <a:pt x="274918" y="26303"/>
                  </a:lnTo>
                  <a:lnTo>
                    <a:pt x="405016" y="22483"/>
                  </a:lnTo>
                  <a:lnTo>
                    <a:pt x="453564" y="31144"/>
                  </a:lnTo>
                  <a:lnTo>
                    <a:pt x="494138" y="40826"/>
                  </a:lnTo>
                  <a:lnTo>
                    <a:pt x="500504" y="17992"/>
                  </a:lnTo>
                  <a:lnTo>
                    <a:pt x="466698" y="5890"/>
                  </a:lnTo>
                  <a:lnTo>
                    <a:pt x="381161" y="0"/>
                  </a:lnTo>
                  <a:close/>
                </a:path>
              </a:pathLst>
            </a:custGeom>
            <a:solidFill>
              <a:srgbClr val="B5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7648" y="810564"/>
              <a:ext cx="748030" cy="782955"/>
            </a:xfrm>
            <a:custGeom>
              <a:avLst/>
              <a:gdLst/>
              <a:ahLst/>
              <a:cxnLst/>
              <a:rect l="l" t="t" r="r" b="b"/>
              <a:pathLst>
                <a:path w="748029" h="782955">
                  <a:moveTo>
                    <a:pt x="747953" y="265087"/>
                  </a:moveTo>
                  <a:lnTo>
                    <a:pt x="735215" y="250875"/>
                  </a:lnTo>
                  <a:lnTo>
                    <a:pt x="734847" y="250431"/>
                  </a:lnTo>
                  <a:lnTo>
                    <a:pt x="734847" y="270268"/>
                  </a:lnTo>
                  <a:lnTo>
                    <a:pt x="705002" y="401764"/>
                  </a:lnTo>
                  <a:lnTo>
                    <a:pt x="691464" y="402107"/>
                  </a:lnTo>
                  <a:lnTo>
                    <a:pt x="700608" y="316992"/>
                  </a:lnTo>
                  <a:lnTo>
                    <a:pt x="692670" y="312115"/>
                  </a:lnTo>
                  <a:lnTo>
                    <a:pt x="678332" y="407619"/>
                  </a:lnTo>
                  <a:lnTo>
                    <a:pt x="661238" y="411099"/>
                  </a:lnTo>
                  <a:lnTo>
                    <a:pt x="677926" y="312115"/>
                  </a:lnTo>
                  <a:lnTo>
                    <a:pt x="669988" y="303136"/>
                  </a:lnTo>
                  <a:lnTo>
                    <a:pt x="646099" y="415264"/>
                  </a:lnTo>
                  <a:lnTo>
                    <a:pt x="632460" y="420154"/>
                  </a:lnTo>
                  <a:lnTo>
                    <a:pt x="676478" y="211226"/>
                  </a:lnTo>
                  <a:lnTo>
                    <a:pt x="734847" y="270268"/>
                  </a:lnTo>
                  <a:lnTo>
                    <a:pt x="734847" y="250431"/>
                  </a:lnTo>
                  <a:lnTo>
                    <a:pt x="681913" y="185470"/>
                  </a:lnTo>
                  <a:lnTo>
                    <a:pt x="689076" y="153974"/>
                  </a:lnTo>
                  <a:lnTo>
                    <a:pt x="671195" y="122885"/>
                  </a:lnTo>
                  <a:lnTo>
                    <a:pt x="671195" y="153974"/>
                  </a:lnTo>
                  <a:lnTo>
                    <a:pt x="598385" y="454685"/>
                  </a:lnTo>
                  <a:lnTo>
                    <a:pt x="532714" y="496570"/>
                  </a:lnTo>
                  <a:lnTo>
                    <a:pt x="508457" y="501472"/>
                  </a:lnTo>
                  <a:lnTo>
                    <a:pt x="508457" y="558863"/>
                  </a:lnTo>
                  <a:lnTo>
                    <a:pt x="461111" y="566813"/>
                  </a:lnTo>
                  <a:lnTo>
                    <a:pt x="338150" y="563702"/>
                  </a:lnTo>
                  <a:lnTo>
                    <a:pt x="219214" y="541210"/>
                  </a:lnTo>
                  <a:lnTo>
                    <a:pt x="154762" y="520103"/>
                  </a:lnTo>
                  <a:lnTo>
                    <a:pt x="150787" y="497268"/>
                  </a:lnTo>
                  <a:lnTo>
                    <a:pt x="188175" y="494499"/>
                  </a:lnTo>
                  <a:lnTo>
                    <a:pt x="205282" y="490004"/>
                  </a:lnTo>
                  <a:lnTo>
                    <a:pt x="212356" y="473443"/>
                  </a:lnTo>
                  <a:lnTo>
                    <a:pt x="283667" y="484111"/>
                  </a:lnTo>
                  <a:lnTo>
                    <a:pt x="344754" y="489915"/>
                  </a:lnTo>
                  <a:lnTo>
                    <a:pt x="362445" y="506603"/>
                  </a:lnTo>
                  <a:lnTo>
                    <a:pt x="344525" y="522871"/>
                  </a:lnTo>
                  <a:lnTo>
                    <a:pt x="270535" y="520446"/>
                  </a:lnTo>
                  <a:lnTo>
                    <a:pt x="328218" y="543293"/>
                  </a:lnTo>
                  <a:lnTo>
                    <a:pt x="395846" y="547090"/>
                  </a:lnTo>
                  <a:lnTo>
                    <a:pt x="439242" y="544677"/>
                  </a:lnTo>
                  <a:lnTo>
                    <a:pt x="481393" y="544677"/>
                  </a:lnTo>
                  <a:lnTo>
                    <a:pt x="508457" y="558863"/>
                  </a:lnTo>
                  <a:lnTo>
                    <a:pt x="508457" y="501472"/>
                  </a:lnTo>
                  <a:lnTo>
                    <a:pt x="494919" y="504190"/>
                  </a:lnTo>
                  <a:lnTo>
                    <a:pt x="462699" y="500189"/>
                  </a:lnTo>
                  <a:lnTo>
                    <a:pt x="256616" y="467487"/>
                  </a:lnTo>
                  <a:lnTo>
                    <a:pt x="68033" y="429793"/>
                  </a:lnTo>
                  <a:lnTo>
                    <a:pt x="44945" y="389978"/>
                  </a:lnTo>
                  <a:lnTo>
                    <a:pt x="13525" y="113144"/>
                  </a:lnTo>
                  <a:lnTo>
                    <a:pt x="14719" y="70954"/>
                  </a:lnTo>
                  <a:lnTo>
                    <a:pt x="43751" y="58826"/>
                  </a:lnTo>
                  <a:lnTo>
                    <a:pt x="520788" y="21120"/>
                  </a:lnTo>
                  <a:lnTo>
                    <a:pt x="568528" y="31851"/>
                  </a:lnTo>
                  <a:lnTo>
                    <a:pt x="539483" y="413512"/>
                  </a:lnTo>
                  <a:lnTo>
                    <a:pt x="599160" y="72326"/>
                  </a:lnTo>
                  <a:lnTo>
                    <a:pt x="609104" y="53975"/>
                  </a:lnTo>
                  <a:lnTo>
                    <a:pt x="644525" y="96558"/>
                  </a:lnTo>
                  <a:lnTo>
                    <a:pt x="671195" y="153974"/>
                  </a:lnTo>
                  <a:lnTo>
                    <a:pt x="671195" y="122885"/>
                  </a:lnTo>
                  <a:lnTo>
                    <a:pt x="612686" y="21120"/>
                  </a:lnTo>
                  <a:lnTo>
                    <a:pt x="558977" y="0"/>
                  </a:lnTo>
                  <a:lnTo>
                    <a:pt x="38188" y="45326"/>
                  </a:lnTo>
                  <a:lnTo>
                    <a:pt x="6362" y="61595"/>
                  </a:lnTo>
                  <a:lnTo>
                    <a:pt x="0" y="97929"/>
                  </a:lnTo>
                  <a:lnTo>
                    <a:pt x="26644" y="394817"/>
                  </a:lnTo>
                  <a:lnTo>
                    <a:pt x="50520" y="443636"/>
                  </a:lnTo>
                  <a:lnTo>
                    <a:pt x="82740" y="454025"/>
                  </a:lnTo>
                  <a:lnTo>
                    <a:pt x="175907" y="467982"/>
                  </a:lnTo>
                  <a:lnTo>
                    <a:pt x="169075" y="480999"/>
                  </a:lnTo>
                  <a:lnTo>
                    <a:pt x="137655" y="482396"/>
                  </a:lnTo>
                  <a:lnTo>
                    <a:pt x="126911" y="492772"/>
                  </a:lnTo>
                  <a:lnTo>
                    <a:pt x="122936" y="507809"/>
                  </a:lnTo>
                  <a:lnTo>
                    <a:pt x="18694" y="536371"/>
                  </a:lnTo>
                  <a:lnTo>
                    <a:pt x="46151" y="695540"/>
                  </a:lnTo>
                  <a:lnTo>
                    <a:pt x="485775" y="782751"/>
                  </a:lnTo>
                  <a:lnTo>
                    <a:pt x="634568" y="622528"/>
                  </a:lnTo>
                  <a:lnTo>
                    <a:pt x="637755" y="529793"/>
                  </a:lnTo>
                  <a:lnTo>
                    <a:pt x="623049" y="524764"/>
                  </a:lnTo>
                  <a:lnTo>
                    <a:pt x="623049" y="559892"/>
                  </a:lnTo>
                  <a:lnTo>
                    <a:pt x="600367" y="634644"/>
                  </a:lnTo>
                  <a:lnTo>
                    <a:pt x="495731" y="746074"/>
                  </a:lnTo>
                  <a:lnTo>
                    <a:pt x="491744" y="663714"/>
                  </a:lnTo>
                  <a:lnTo>
                    <a:pt x="471843" y="751954"/>
                  </a:lnTo>
                  <a:lnTo>
                    <a:pt x="62458" y="675474"/>
                  </a:lnTo>
                  <a:lnTo>
                    <a:pt x="52108" y="571665"/>
                  </a:lnTo>
                  <a:lnTo>
                    <a:pt x="392264" y="614578"/>
                  </a:lnTo>
                  <a:lnTo>
                    <a:pt x="65239" y="542594"/>
                  </a:lnTo>
                  <a:lnTo>
                    <a:pt x="131140" y="522541"/>
                  </a:lnTo>
                  <a:lnTo>
                    <a:pt x="147193" y="536714"/>
                  </a:lnTo>
                  <a:lnTo>
                    <a:pt x="221195" y="557822"/>
                  </a:lnTo>
                  <a:lnTo>
                    <a:pt x="378764" y="575818"/>
                  </a:lnTo>
                  <a:lnTo>
                    <a:pt x="490169" y="579272"/>
                  </a:lnTo>
                  <a:lnTo>
                    <a:pt x="547458" y="570280"/>
                  </a:lnTo>
                  <a:lnTo>
                    <a:pt x="590816" y="551942"/>
                  </a:lnTo>
                  <a:lnTo>
                    <a:pt x="586422" y="533946"/>
                  </a:lnTo>
                  <a:lnTo>
                    <a:pt x="568934" y="526338"/>
                  </a:lnTo>
                  <a:lnTo>
                    <a:pt x="569074" y="520839"/>
                  </a:lnTo>
                  <a:lnTo>
                    <a:pt x="612292" y="538441"/>
                  </a:lnTo>
                  <a:lnTo>
                    <a:pt x="509625" y="627380"/>
                  </a:lnTo>
                  <a:lnTo>
                    <a:pt x="623049" y="559892"/>
                  </a:lnTo>
                  <a:lnTo>
                    <a:pt x="623049" y="524764"/>
                  </a:lnTo>
                  <a:lnTo>
                    <a:pt x="574992" y="508317"/>
                  </a:lnTo>
                  <a:lnTo>
                    <a:pt x="619061" y="483768"/>
                  </a:lnTo>
                  <a:lnTo>
                    <a:pt x="625297" y="454152"/>
                  </a:lnTo>
                  <a:lnTo>
                    <a:pt x="694639" y="419061"/>
                  </a:lnTo>
                  <a:lnTo>
                    <a:pt x="712939" y="411797"/>
                  </a:lnTo>
                  <a:lnTo>
                    <a:pt x="747953" y="265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869" y="1348654"/>
              <a:ext cx="159917" cy="2418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674" y="1432742"/>
              <a:ext cx="192962" cy="88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86077" y="890843"/>
              <a:ext cx="467995" cy="370840"/>
            </a:xfrm>
            <a:custGeom>
              <a:avLst/>
              <a:gdLst/>
              <a:ahLst/>
              <a:cxnLst/>
              <a:rect l="l" t="t" r="r" b="b"/>
              <a:pathLst>
                <a:path w="467994" h="370840">
                  <a:moveTo>
                    <a:pt x="406598" y="0"/>
                  </a:moveTo>
                  <a:lnTo>
                    <a:pt x="188982" y="1049"/>
                  </a:lnTo>
                  <a:lnTo>
                    <a:pt x="46949" y="20063"/>
                  </a:lnTo>
                  <a:lnTo>
                    <a:pt x="3980" y="33565"/>
                  </a:lnTo>
                  <a:lnTo>
                    <a:pt x="0" y="116967"/>
                  </a:lnTo>
                  <a:lnTo>
                    <a:pt x="3182" y="237025"/>
                  </a:lnTo>
                  <a:lnTo>
                    <a:pt x="18702" y="316986"/>
                  </a:lnTo>
                  <a:lnTo>
                    <a:pt x="38992" y="334279"/>
                  </a:lnTo>
                  <a:lnTo>
                    <a:pt x="153176" y="358483"/>
                  </a:lnTo>
                  <a:lnTo>
                    <a:pt x="271742" y="370615"/>
                  </a:lnTo>
                  <a:lnTo>
                    <a:pt x="385121" y="362304"/>
                  </a:lnTo>
                  <a:lnTo>
                    <a:pt x="299584" y="357113"/>
                  </a:lnTo>
                  <a:lnTo>
                    <a:pt x="105432" y="335300"/>
                  </a:lnTo>
                  <a:lnTo>
                    <a:pt x="45753" y="319407"/>
                  </a:lnTo>
                  <a:lnTo>
                    <a:pt x="34218" y="282721"/>
                  </a:lnTo>
                  <a:lnTo>
                    <a:pt x="25463" y="204510"/>
                  </a:lnTo>
                  <a:lnTo>
                    <a:pt x="24669" y="117987"/>
                  </a:lnTo>
                  <a:lnTo>
                    <a:pt x="35809" y="51907"/>
                  </a:lnTo>
                  <a:lnTo>
                    <a:pt x="88723" y="35635"/>
                  </a:lnTo>
                  <a:lnTo>
                    <a:pt x="232746" y="17642"/>
                  </a:lnTo>
                  <a:lnTo>
                    <a:pt x="370413" y="16272"/>
                  </a:lnTo>
                  <a:lnTo>
                    <a:pt x="446401" y="24904"/>
                  </a:lnTo>
                  <a:lnTo>
                    <a:pt x="455548" y="47066"/>
                  </a:lnTo>
                  <a:lnTo>
                    <a:pt x="451963" y="140850"/>
                  </a:lnTo>
                  <a:lnTo>
                    <a:pt x="453571" y="288262"/>
                  </a:lnTo>
                  <a:lnTo>
                    <a:pt x="465097" y="170245"/>
                  </a:lnTo>
                  <a:lnTo>
                    <a:pt x="467475" y="82352"/>
                  </a:lnTo>
                  <a:lnTo>
                    <a:pt x="466303" y="11752"/>
                  </a:lnTo>
                  <a:lnTo>
                    <a:pt x="406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27854" y="931669"/>
              <a:ext cx="142240" cy="287020"/>
            </a:xfrm>
            <a:custGeom>
              <a:avLst/>
              <a:gdLst/>
              <a:ahLst/>
              <a:cxnLst/>
              <a:rect l="l" t="t" r="r" b="b"/>
              <a:pathLst>
                <a:path w="142239" h="287019">
                  <a:moveTo>
                    <a:pt x="136464" y="0"/>
                  </a:moveTo>
                  <a:lnTo>
                    <a:pt x="70021" y="2070"/>
                  </a:lnTo>
                  <a:lnTo>
                    <a:pt x="14323" y="17992"/>
                  </a:lnTo>
                  <a:lnTo>
                    <a:pt x="2385" y="65409"/>
                  </a:lnTo>
                  <a:lnTo>
                    <a:pt x="0" y="119387"/>
                  </a:lnTo>
                  <a:lnTo>
                    <a:pt x="794" y="168175"/>
                  </a:lnTo>
                  <a:lnTo>
                    <a:pt x="11140" y="245015"/>
                  </a:lnTo>
                  <a:lnTo>
                    <a:pt x="70021" y="281351"/>
                  </a:lnTo>
                  <a:lnTo>
                    <a:pt x="142032" y="286862"/>
                  </a:lnTo>
                  <a:lnTo>
                    <a:pt x="79569" y="255397"/>
                  </a:lnTo>
                  <a:lnTo>
                    <a:pt x="56894" y="212121"/>
                  </a:lnTo>
                  <a:lnTo>
                    <a:pt x="52119" y="120087"/>
                  </a:lnTo>
                  <a:lnTo>
                    <a:pt x="62462" y="75091"/>
                  </a:lnTo>
                  <a:lnTo>
                    <a:pt x="76387" y="37735"/>
                  </a:lnTo>
                  <a:lnTo>
                    <a:pt x="96282" y="12452"/>
                  </a:lnTo>
                  <a:lnTo>
                    <a:pt x="136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4234" y="1090163"/>
              <a:ext cx="160319" cy="1408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77712" y="1038606"/>
              <a:ext cx="190500" cy="4500880"/>
            </a:xfrm>
            <a:custGeom>
              <a:avLst/>
              <a:gdLst/>
              <a:ahLst/>
              <a:cxnLst/>
              <a:rect l="l" t="t" r="r" b="b"/>
              <a:pathLst>
                <a:path w="190500" h="4500880">
                  <a:moveTo>
                    <a:pt x="76200" y="4386072"/>
                  </a:moveTo>
                  <a:lnTo>
                    <a:pt x="0" y="4386072"/>
                  </a:lnTo>
                  <a:lnTo>
                    <a:pt x="95250" y="4500372"/>
                  </a:lnTo>
                  <a:lnTo>
                    <a:pt x="174625" y="4405122"/>
                  </a:lnTo>
                  <a:lnTo>
                    <a:pt x="76200" y="4405122"/>
                  </a:lnTo>
                  <a:lnTo>
                    <a:pt x="76200" y="4386072"/>
                  </a:lnTo>
                  <a:close/>
                </a:path>
                <a:path w="190500" h="4500880">
                  <a:moveTo>
                    <a:pt x="114300" y="0"/>
                  </a:moveTo>
                  <a:lnTo>
                    <a:pt x="76200" y="0"/>
                  </a:lnTo>
                  <a:lnTo>
                    <a:pt x="76200" y="4405122"/>
                  </a:lnTo>
                  <a:lnTo>
                    <a:pt x="114300" y="4405122"/>
                  </a:lnTo>
                  <a:lnTo>
                    <a:pt x="114300" y="0"/>
                  </a:lnTo>
                  <a:close/>
                </a:path>
                <a:path w="190500" h="4500880">
                  <a:moveTo>
                    <a:pt x="190500" y="4386072"/>
                  </a:moveTo>
                  <a:lnTo>
                    <a:pt x="114300" y="4386072"/>
                  </a:lnTo>
                  <a:lnTo>
                    <a:pt x="114300" y="4405122"/>
                  </a:lnTo>
                  <a:lnTo>
                    <a:pt x="174625" y="4405122"/>
                  </a:lnTo>
                  <a:lnTo>
                    <a:pt x="190500" y="4386072"/>
                  </a:lnTo>
                  <a:close/>
                </a:path>
              </a:pathLst>
            </a:custGeom>
            <a:solidFill>
              <a:srgbClr val="252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01889" y="690072"/>
              <a:ext cx="513715" cy="1048385"/>
            </a:xfrm>
            <a:custGeom>
              <a:avLst/>
              <a:gdLst/>
              <a:ahLst/>
              <a:cxnLst/>
              <a:rect l="l" t="t" r="r" b="b"/>
              <a:pathLst>
                <a:path w="513714" h="1048385">
                  <a:moveTo>
                    <a:pt x="435596" y="0"/>
                  </a:moveTo>
                  <a:lnTo>
                    <a:pt x="360235" y="0"/>
                  </a:lnTo>
                  <a:lnTo>
                    <a:pt x="0" y="70340"/>
                  </a:lnTo>
                  <a:lnTo>
                    <a:pt x="26723" y="987066"/>
                  </a:lnTo>
                  <a:lnTo>
                    <a:pt x="470853" y="1048117"/>
                  </a:lnTo>
                  <a:lnTo>
                    <a:pt x="513648" y="58715"/>
                  </a:lnTo>
                  <a:lnTo>
                    <a:pt x="435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38769" y="719409"/>
              <a:ext cx="753110" cy="1024255"/>
            </a:xfrm>
            <a:custGeom>
              <a:avLst/>
              <a:gdLst/>
              <a:ahLst/>
              <a:cxnLst/>
              <a:rect l="l" t="t" r="r" b="b"/>
              <a:pathLst>
                <a:path w="753109" h="1024255">
                  <a:moveTo>
                    <a:pt x="0" y="957728"/>
                  </a:moveTo>
                  <a:lnTo>
                    <a:pt x="379479" y="1023906"/>
                  </a:lnTo>
                  <a:lnTo>
                    <a:pt x="483600" y="996410"/>
                  </a:lnTo>
                  <a:lnTo>
                    <a:pt x="394441" y="996410"/>
                  </a:lnTo>
                  <a:lnTo>
                    <a:pt x="0" y="957728"/>
                  </a:lnTo>
                  <a:close/>
                </a:path>
                <a:path w="753109" h="1024255">
                  <a:moveTo>
                    <a:pt x="396579" y="0"/>
                  </a:moveTo>
                  <a:lnTo>
                    <a:pt x="394441" y="996410"/>
                  </a:lnTo>
                  <a:lnTo>
                    <a:pt x="483600" y="996410"/>
                  </a:lnTo>
                  <a:lnTo>
                    <a:pt x="735968" y="929765"/>
                  </a:lnTo>
                  <a:lnTo>
                    <a:pt x="752527" y="187377"/>
                  </a:lnTo>
                  <a:lnTo>
                    <a:pt x="396579" y="0"/>
                  </a:lnTo>
                  <a:close/>
                </a:path>
              </a:pathLst>
            </a:custGeom>
            <a:solidFill>
              <a:srgbClr val="A2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34492" y="691917"/>
              <a:ext cx="401320" cy="1029969"/>
            </a:xfrm>
            <a:custGeom>
              <a:avLst/>
              <a:gdLst/>
              <a:ahLst/>
              <a:cxnLst/>
              <a:rect l="l" t="t" r="r" b="b"/>
              <a:pathLst>
                <a:path w="401320" h="1029969">
                  <a:moveTo>
                    <a:pt x="377339" y="0"/>
                  </a:moveTo>
                  <a:lnTo>
                    <a:pt x="0" y="83418"/>
                  </a:lnTo>
                  <a:lnTo>
                    <a:pt x="5878" y="983354"/>
                  </a:lnTo>
                  <a:lnTo>
                    <a:pt x="390168" y="1029494"/>
                  </a:lnTo>
                  <a:lnTo>
                    <a:pt x="383756" y="520110"/>
                  </a:lnTo>
                  <a:lnTo>
                    <a:pt x="307323" y="518696"/>
                  </a:lnTo>
                  <a:lnTo>
                    <a:pt x="307323" y="501926"/>
                  </a:lnTo>
                  <a:lnTo>
                    <a:pt x="400855" y="498194"/>
                  </a:lnTo>
                  <a:lnTo>
                    <a:pt x="400855" y="485155"/>
                  </a:lnTo>
                  <a:lnTo>
                    <a:pt x="305186" y="485155"/>
                  </a:lnTo>
                  <a:lnTo>
                    <a:pt x="307323" y="468385"/>
                  </a:lnTo>
                  <a:lnTo>
                    <a:pt x="396580" y="464654"/>
                  </a:lnTo>
                  <a:lnTo>
                    <a:pt x="396580" y="447884"/>
                  </a:lnTo>
                  <a:lnTo>
                    <a:pt x="305186" y="447884"/>
                  </a:lnTo>
                  <a:lnTo>
                    <a:pt x="305186" y="427815"/>
                  </a:lnTo>
                  <a:lnTo>
                    <a:pt x="379476" y="422238"/>
                  </a:lnTo>
                  <a:lnTo>
                    <a:pt x="377339" y="0"/>
                  </a:lnTo>
                  <a:close/>
                </a:path>
                <a:path w="401320" h="1029969">
                  <a:moveTo>
                    <a:pt x="396580" y="446470"/>
                  </a:moveTo>
                  <a:lnTo>
                    <a:pt x="305186" y="447884"/>
                  </a:lnTo>
                  <a:lnTo>
                    <a:pt x="396580" y="447884"/>
                  </a:lnTo>
                  <a:lnTo>
                    <a:pt x="396580" y="446470"/>
                  </a:lnTo>
                  <a:close/>
                </a:path>
              </a:pathLst>
            </a:custGeom>
            <a:solidFill>
              <a:srgbClr val="E8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61750" y="1137014"/>
              <a:ext cx="47625" cy="508634"/>
            </a:xfrm>
            <a:custGeom>
              <a:avLst/>
              <a:gdLst/>
              <a:ahLst/>
              <a:cxnLst/>
              <a:rect l="l" t="t" r="r" b="b"/>
              <a:pathLst>
                <a:path w="47625" h="508635">
                  <a:moveTo>
                    <a:pt x="46498" y="0"/>
                  </a:moveTo>
                  <a:lnTo>
                    <a:pt x="0" y="10250"/>
                  </a:lnTo>
                  <a:lnTo>
                    <a:pt x="8549" y="505637"/>
                  </a:lnTo>
                  <a:lnTo>
                    <a:pt x="47569" y="508433"/>
                  </a:lnTo>
                  <a:lnTo>
                    <a:pt x="46498" y="0"/>
                  </a:lnTo>
                  <a:close/>
                </a:path>
              </a:pathLst>
            </a:custGeom>
            <a:solidFill>
              <a:srgbClr val="D1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6242" y="755789"/>
              <a:ext cx="332105" cy="902335"/>
            </a:xfrm>
            <a:custGeom>
              <a:avLst/>
              <a:gdLst/>
              <a:ahLst/>
              <a:cxnLst/>
              <a:rect l="l" t="t" r="r" b="b"/>
              <a:pathLst>
                <a:path w="332104" h="902335">
                  <a:moveTo>
                    <a:pt x="111175" y="901776"/>
                  </a:moveTo>
                  <a:lnTo>
                    <a:pt x="110718" y="875677"/>
                  </a:lnTo>
                  <a:lnTo>
                    <a:pt x="109537" y="808113"/>
                  </a:lnTo>
                  <a:lnTo>
                    <a:pt x="108407" y="743788"/>
                  </a:lnTo>
                  <a:lnTo>
                    <a:pt x="107746" y="705573"/>
                  </a:lnTo>
                  <a:lnTo>
                    <a:pt x="106591" y="639864"/>
                  </a:lnTo>
                  <a:lnTo>
                    <a:pt x="105460" y="575094"/>
                  </a:lnTo>
                  <a:lnTo>
                    <a:pt x="104419" y="515899"/>
                  </a:lnTo>
                  <a:lnTo>
                    <a:pt x="102616" y="412889"/>
                  </a:lnTo>
                  <a:lnTo>
                    <a:pt x="59321" y="429691"/>
                  </a:lnTo>
                  <a:lnTo>
                    <a:pt x="49707" y="461822"/>
                  </a:lnTo>
                  <a:lnTo>
                    <a:pt x="75895" y="462762"/>
                  </a:lnTo>
                  <a:lnTo>
                    <a:pt x="75895" y="487934"/>
                  </a:lnTo>
                  <a:lnTo>
                    <a:pt x="56654" y="488886"/>
                  </a:lnTo>
                  <a:lnTo>
                    <a:pt x="43294" y="521474"/>
                  </a:lnTo>
                  <a:lnTo>
                    <a:pt x="76962" y="515899"/>
                  </a:lnTo>
                  <a:lnTo>
                    <a:pt x="76962" y="546188"/>
                  </a:lnTo>
                  <a:lnTo>
                    <a:pt x="56121" y="550862"/>
                  </a:lnTo>
                  <a:lnTo>
                    <a:pt x="45427" y="576935"/>
                  </a:lnTo>
                  <a:lnTo>
                    <a:pt x="75895" y="575094"/>
                  </a:lnTo>
                  <a:lnTo>
                    <a:pt x="76962" y="610971"/>
                  </a:lnTo>
                  <a:lnTo>
                    <a:pt x="56121" y="614692"/>
                  </a:lnTo>
                  <a:lnTo>
                    <a:pt x="45427" y="643597"/>
                  </a:lnTo>
                  <a:lnTo>
                    <a:pt x="76962" y="639864"/>
                  </a:lnTo>
                  <a:lnTo>
                    <a:pt x="76962" y="676681"/>
                  </a:lnTo>
                  <a:lnTo>
                    <a:pt x="53454" y="678548"/>
                  </a:lnTo>
                  <a:lnTo>
                    <a:pt x="43294" y="707440"/>
                  </a:lnTo>
                  <a:lnTo>
                    <a:pt x="76962" y="705573"/>
                  </a:lnTo>
                  <a:lnTo>
                    <a:pt x="80708" y="743788"/>
                  </a:lnTo>
                  <a:lnTo>
                    <a:pt x="57721" y="742391"/>
                  </a:lnTo>
                  <a:lnTo>
                    <a:pt x="44361" y="770356"/>
                  </a:lnTo>
                  <a:lnTo>
                    <a:pt x="82308" y="773150"/>
                  </a:lnTo>
                  <a:lnTo>
                    <a:pt x="79108" y="808113"/>
                  </a:lnTo>
                  <a:lnTo>
                    <a:pt x="60934" y="806704"/>
                  </a:lnTo>
                  <a:lnTo>
                    <a:pt x="45427" y="833272"/>
                  </a:lnTo>
                  <a:lnTo>
                    <a:pt x="81241" y="837933"/>
                  </a:lnTo>
                  <a:lnTo>
                    <a:pt x="81241" y="875677"/>
                  </a:lnTo>
                  <a:lnTo>
                    <a:pt x="60934" y="871956"/>
                  </a:lnTo>
                  <a:lnTo>
                    <a:pt x="47574" y="891527"/>
                  </a:lnTo>
                  <a:lnTo>
                    <a:pt x="111175" y="901776"/>
                  </a:lnTo>
                  <a:close/>
                </a:path>
                <a:path w="332104" h="902335">
                  <a:moveTo>
                    <a:pt x="114922" y="369570"/>
                  </a:moveTo>
                  <a:lnTo>
                    <a:pt x="10693" y="376555"/>
                  </a:lnTo>
                  <a:lnTo>
                    <a:pt x="18707" y="884999"/>
                  </a:lnTo>
                  <a:lnTo>
                    <a:pt x="36880" y="887793"/>
                  </a:lnTo>
                  <a:lnTo>
                    <a:pt x="26187" y="426872"/>
                  </a:lnTo>
                  <a:lnTo>
                    <a:pt x="60401" y="391477"/>
                  </a:lnTo>
                  <a:lnTo>
                    <a:pt x="114922" y="369570"/>
                  </a:lnTo>
                  <a:close/>
                </a:path>
                <a:path w="332104" h="902335">
                  <a:moveTo>
                    <a:pt x="304647" y="99707"/>
                  </a:moveTo>
                  <a:lnTo>
                    <a:pt x="298780" y="78270"/>
                  </a:lnTo>
                  <a:lnTo>
                    <a:pt x="278460" y="59651"/>
                  </a:lnTo>
                  <a:lnTo>
                    <a:pt x="280073" y="79679"/>
                  </a:lnTo>
                  <a:lnTo>
                    <a:pt x="237312" y="83413"/>
                  </a:lnTo>
                  <a:lnTo>
                    <a:pt x="261366" y="103441"/>
                  </a:lnTo>
                  <a:lnTo>
                    <a:pt x="304647" y="99707"/>
                  </a:lnTo>
                  <a:close/>
                </a:path>
                <a:path w="332104" h="902335">
                  <a:moveTo>
                    <a:pt x="331914" y="320154"/>
                  </a:moveTo>
                  <a:lnTo>
                    <a:pt x="331800" y="315480"/>
                  </a:lnTo>
                  <a:lnTo>
                    <a:pt x="326034" y="88519"/>
                  </a:lnTo>
                  <a:lnTo>
                    <a:pt x="304647" y="300126"/>
                  </a:lnTo>
                  <a:lnTo>
                    <a:pt x="22987" y="315480"/>
                  </a:lnTo>
                  <a:lnTo>
                    <a:pt x="20307" y="227863"/>
                  </a:lnTo>
                  <a:lnTo>
                    <a:pt x="189103" y="215773"/>
                  </a:lnTo>
                  <a:lnTo>
                    <a:pt x="280073" y="209245"/>
                  </a:lnTo>
                  <a:lnTo>
                    <a:pt x="294500" y="194322"/>
                  </a:lnTo>
                  <a:lnTo>
                    <a:pt x="21386" y="215773"/>
                  </a:lnTo>
                  <a:lnTo>
                    <a:pt x="18707" y="151904"/>
                  </a:lnTo>
                  <a:lnTo>
                    <a:pt x="174612" y="138391"/>
                  </a:lnTo>
                  <a:lnTo>
                    <a:pt x="292900" y="128143"/>
                  </a:lnTo>
                  <a:lnTo>
                    <a:pt x="301447" y="109486"/>
                  </a:lnTo>
                  <a:lnTo>
                    <a:pt x="18707" y="138391"/>
                  </a:lnTo>
                  <a:lnTo>
                    <a:pt x="16040" y="73164"/>
                  </a:lnTo>
                  <a:lnTo>
                    <a:pt x="73228" y="78270"/>
                  </a:lnTo>
                  <a:lnTo>
                    <a:pt x="74295" y="99707"/>
                  </a:lnTo>
                  <a:lnTo>
                    <a:pt x="218605" y="82003"/>
                  </a:lnTo>
                  <a:lnTo>
                    <a:pt x="218605" y="73164"/>
                  </a:lnTo>
                  <a:lnTo>
                    <a:pt x="218605" y="54508"/>
                  </a:lnTo>
                  <a:lnTo>
                    <a:pt x="327101" y="20967"/>
                  </a:lnTo>
                  <a:lnTo>
                    <a:pt x="328701" y="0"/>
                  </a:lnTo>
                  <a:lnTo>
                    <a:pt x="233032" y="12090"/>
                  </a:lnTo>
                  <a:lnTo>
                    <a:pt x="82842" y="38684"/>
                  </a:lnTo>
                  <a:lnTo>
                    <a:pt x="0" y="61023"/>
                  </a:lnTo>
                  <a:lnTo>
                    <a:pt x="7480" y="328993"/>
                  </a:lnTo>
                  <a:lnTo>
                    <a:pt x="331914" y="320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4732" y="983647"/>
              <a:ext cx="244790" cy="638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91200" y="687717"/>
              <a:ext cx="1053465" cy="1056005"/>
            </a:xfrm>
            <a:custGeom>
              <a:avLst/>
              <a:gdLst/>
              <a:ahLst/>
              <a:cxnLst/>
              <a:rect l="l" t="t" r="r" b="b"/>
              <a:pathLst>
                <a:path w="1053465" h="1056005">
                  <a:moveTo>
                    <a:pt x="288074" y="216242"/>
                  </a:moveTo>
                  <a:lnTo>
                    <a:pt x="129336" y="229755"/>
                  </a:lnTo>
                  <a:lnTo>
                    <a:pt x="130937" y="266128"/>
                  </a:lnTo>
                  <a:lnTo>
                    <a:pt x="146443" y="263804"/>
                  </a:lnTo>
                  <a:lnTo>
                    <a:pt x="145364" y="241427"/>
                  </a:lnTo>
                  <a:lnTo>
                    <a:pt x="286473" y="227444"/>
                  </a:lnTo>
                  <a:lnTo>
                    <a:pt x="288074" y="216242"/>
                  </a:lnTo>
                  <a:close/>
                </a:path>
                <a:path w="1053465" h="1056005">
                  <a:moveTo>
                    <a:pt x="393903" y="0"/>
                  </a:moveTo>
                  <a:lnTo>
                    <a:pt x="17094" y="65709"/>
                  </a:lnTo>
                  <a:lnTo>
                    <a:pt x="0" y="87630"/>
                  </a:lnTo>
                  <a:lnTo>
                    <a:pt x="32600" y="989431"/>
                  </a:lnTo>
                  <a:lnTo>
                    <a:pt x="163550" y="1013193"/>
                  </a:lnTo>
                  <a:lnTo>
                    <a:pt x="47561" y="983830"/>
                  </a:lnTo>
                  <a:lnTo>
                    <a:pt x="23507" y="85775"/>
                  </a:lnTo>
                  <a:lnTo>
                    <a:pt x="393903" y="0"/>
                  </a:lnTo>
                  <a:close/>
                </a:path>
                <a:path w="1053465" h="1056005">
                  <a:moveTo>
                    <a:pt x="814539" y="228384"/>
                  </a:moveTo>
                  <a:lnTo>
                    <a:pt x="557872" y="69443"/>
                  </a:lnTo>
                  <a:lnTo>
                    <a:pt x="445744" y="0"/>
                  </a:lnTo>
                  <a:lnTo>
                    <a:pt x="464439" y="21920"/>
                  </a:lnTo>
                  <a:lnTo>
                    <a:pt x="442010" y="31229"/>
                  </a:lnTo>
                  <a:lnTo>
                    <a:pt x="429183" y="421767"/>
                  </a:lnTo>
                  <a:lnTo>
                    <a:pt x="347395" y="427393"/>
                  </a:lnTo>
                  <a:lnTo>
                    <a:pt x="347395" y="441845"/>
                  </a:lnTo>
                  <a:lnTo>
                    <a:pt x="429183" y="441845"/>
                  </a:lnTo>
                  <a:lnTo>
                    <a:pt x="431317" y="463715"/>
                  </a:lnTo>
                  <a:lnTo>
                    <a:pt x="349542" y="461873"/>
                  </a:lnTo>
                  <a:lnTo>
                    <a:pt x="349542" y="480060"/>
                  </a:lnTo>
                  <a:lnTo>
                    <a:pt x="429183" y="481901"/>
                  </a:lnTo>
                  <a:lnTo>
                    <a:pt x="433451" y="496824"/>
                  </a:lnTo>
                  <a:lnTo>
                    <a:pt x="349542" y="496824"/>
                  </a:lnTo>
                  <a:lnTo>
                    <a:pt x="349542" y="513118"/>
                  </a:lnTo>
                  <a:lnTo>
                    <a:pt x="435597" y="513118"/>
                  </a:lnTo>
                  <a:lnTo>
                    <a:pt x="445744" y="1007605"/>
                  </a:lnTo>
                  <a:lnTo>
                    <a:pt x="467753" y="463715"/>
                  </a:lnTo>
                  <a:lnTo>
                    <a:pt x="483692" y="69443"/>
                  </a:lnTo>
                  <a:lnTo>
                    <a:pt x="648309" y="188290"/>
                  </a:lnTo>
                  <a:lnTo>
                    <a:pt x="749325" y="336511"/>
                  </a:lnTo>
                  <a:lnTo>
                    <a:pt x="788339" y="881773"/>
                  </a:lnTo>
                  <a:lnTo>
                    <a:pt x="814539" y="228384"/>
                  </a:lnTo>
                  <a:close/>
                </a:path>
                <a:path w="1053465" h="1056005">
                  <a:moveTo>
                    <a:pt x="1053439" y="927442"/>
                  </a:moveTo>
                  <a:lnTo>
                    <a:pt x="784606" y="898080"/>
                  </a:lnTo>
                  <a:lnTo>
                    <a:pt x="782447" y="943749"/>
                  </a:lnTo>
                  <a:lnTo>
                    <a:pt x="429183" y="1040688"/>
                  </a:lnTo>
                  <a:lnTo>
                    <a:pt x="241046" y="1020191"/>
                  </a:lnTo>
                  <a:lnTo>
                    <a:pt x="447890" y="1055611"/>
                  </a:lnTo>
                  <a:lnTo>
                    <a:pt x="735164" y="1040688"/>
                  </a:lnTo>
                  <a:lnTo>
                    <a:pt x="932662" y="1030439"/>
                  </a:lnTo>
                  <a:lnTo>
                    <a:pt x="1053439" y="927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5532" y="1114156"/>
              <a:ext cx="104264" cy="1622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55524" y="1297342"/>
              <a:ext cx="98425" cy="113030"/>
            </a:xfrm>
            <a:custGeom>
              <a:avLst/>
              <a:gdLst/>
              <a:ahLst/>
              <a:cxnLst/>
              <a:rect l="l" t="t" r="r" b="b"/>
              <a:pathLst>
                <a:path w="98425" h="113030">
                  <a:moveTo>
                    <a:pt x="94640" y="88988"/>
                  </a:moveTo>
                  <a:lnTo>
                    <a:pt x="0" y="91325"/>
                  </a:lnTo>
                  <a:lnTo>
                    <a:pt x="0" y="112763"/>
                  </a:lnTo>
                  <a:lnTo>
                    <a:pt x="94640" y="107632"/>
                  </a:lnTo>
                  <a:lnTo>
                    <a:pt x="94640" y="88988"/>
                  </a:lnTo>
                  <a:close/>
                </a:path>
                <a:path w="98425" h="113030">
                  <a:moveTo>
                    <a:pt x="96215" y="46101"/>
                  </a:moveTo>
                  <a:lnTo>
                    <a:pt x="0" y="45631"/>
                  </a:lnTo>
                  <a:lnTo>
                    <a:pt x="0" y="67081"/>
                  </a:lnTo>
                  <a:lnTo>
                    <a:pt x="96215" y="64757"/>
                  </a:lnTo>
                  <a:lnTo>
                    <a:pt x="96215" y="46101"/>
                  </a:lnTo>
                  <a:close/>
                </a:path>
                <a:path w="98425" h="113030">
                  <a:moveTo>
                    <a:pt x="97828" y="3251"/>
                  </a:moveTo>
                  <a:lnTo>
                    <a:pt x="0" y="0"/>
                  </a:lnTo>
                  <a:lnTo>
                    <a:pt x="0" y="20967"/>
                  </a:lnTo>
                  <a:lnTo>
                    <a:pt x="97828" y="21869"/>
                  </a:lnTo>
                  <a:lnTo>
                    <a:pt x="97828" y="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5532" y="1429203"/>
              <a:ext cx="93554" cy="211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53868" y="1898904"/>
              <a:ext cx="3354704" cy="158750"/>
            </a:xfrm>
            <a:custGeom>
              <a:avLst/>
              <a:gdLst/>
              <a:ahLst/>
              <a:cxnLst/>
              <a:rect l="l" t="t" r="r" b="b"/>
              <a:pathLst>
                <a:path w="3354704" h="158750">
                  <a:moveTo>
                    <a:pt x="2517521" y="0"/>
                  </a:moveTo>
                  <a:lnTo>
                    <a:pt x="2517521" y="39624"/>
                  </a:lnTo>
                  <a:lnTo>
                    <a:pt x="0" y="39624"/>
                  </a:lnTo>
                  <a:lnTo>
                    <a:pt x="0" y="118872"/>
                  </a:lnTo>
                  <a:lnTo>
                    <a:pt x="2517521" y="118872"/>
                  </a:lnTo>
                  <a:lnTo>
                    <a:pt x="2517521" y="158496"/>
                  </a:lnTo>
                  <a:lnTo>
                    <a:pt x="3354324" y="79248"/>
                  </a:lnTo>
                  <a:lnTo>
                    <a:pt x="251752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53868" y="1898904"/>
              <a:ext cx="3354704" cy="158750"/>
            </a:xfrm>
            <a:custGeom>
              <a:avLst/>
              <a:gdLst/>
              <a:ahLst/>
              <a:cxnLst/>
              <a:rect l="l" t="t" r="r" b="b"/>
              <a:pathLst>
                <a:path w="3354704" h="158750">
                  <a:moveTo>
                    <a:pt x="0" y="39624"/>
                  </a:moveTo>
                  <a:lnTo>
                    <a:pt x="2517521" y="39624"/>
                  </a:lnTo>
                  <a:lnTo>
                    <a:pt x="2517521" y="0"/>
                  </a:lnTo>
                  <a:lnTo>
                    <a:pt x="3354324" y="79248"/>
                  </a:lnTo>
                  <a:lnTo>
                    <a:pt x="2517521" y="158496"/>
                  </a:lnTo>
                  <a:lnTo>
                    <a:pt x="2517521" y="118872"/>
                  </a:lnTo>
                  <a:lnTo>
                    <a:pt x="0" y="118872"/>
                  </a:lnTo>
                  <a:lnTo>
                    <a:pt x="0" y="3962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76015" y="1660906"/>
            <a:ext cx="1326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Hello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4756" y="1357757"/>
            <a:ext cx="2726690" cy="1096010"/>
            <a:chOff x="214756" y="1357757"/>
            <a:chExt cx="2726690" cy="1096010"/>
          </a:xfrm>
        </p:grpSpPr>
        <p:sp>
          <p:nvSpPr>
            <p:cNvPr id="34" name="object 34"/>
            <p:cNvSpPr/>
            <p:nvPr/>
          </p:nvSpPr>
          <p:spPr>
            <a:xfrm>
              <a:off x="229361" y="1372362"/>
              <a:ext cx="2697480" cy="1066800"/>
            </a:xfrm>
            <a:custGeom>
              <a:avLst/>
              <a:gdLst/>
              <a:ahLst/>
              <a:cxnLst/>
              <a:rect l="l" t="t" r="r" b="b"/>
              <a:pathLst>
                <a:path w="2697480" h="1066800">
                  <a:moveTo>
                    <a:pt x="2209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209800" y="1066800"/>
                  </a:lnTo>
                  <a:lnTo>
                    <a:pt x="2209800" y="889000"/>
                  </a:lnTo>
                  <a:lnTo>
                    <a:pt x="2697226" y="585851"/>
                  </a:lnTo>
                  <a:lnTo>
                    <a:pt x="2209800" y="62230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361" y="1372362"/>
              <a:ext cx="2697480" cy="1066800"/>
            </a:xfrm>
            <a:custGeom>
              <a:avLst/>
              <a:gdLst/>
              <a:ahLst/>
              <a:cxnLst/>
              <a:rect l="l" t="t" r="r" b="b"/>
              <a:pathLst>
                <a:path w="2697480" h="1066800">
                  <a:moveTo>
                    <a:pt x="0" y="0"/>
                  </a:moveTo>
                  <a:lnTo>
                    <a:pt x="1289050" y="0"/>
                  </a:lnTo>
                  <a:lnTo>
                    <a:pt x="1841500" y="0"/>
                  </a:lnTo>
                  <a:lnTo>
                    <a:pt x="2209800" y="0"/>
                  </a:lnTo>
                  <a:lnTo>
                    <a:pt x="2209800" y="622300"/>
                  </a:lnTo>
                  <a:lnTo>
                    <a:pt x="2697226" y="585851"/>
                  </a:lnTo>
                  <a:lnTo>
                    <a:pt x="2209800" y="889000"/>
                  </a:lnTo>
                  <a:lnTo>
                    <a:pt x="2209800" y="1066800"/>
                  </a:lnTo>
                  <a:lnTo>
                    <a:pt x="1841500" y="1066800"/>
                  </a:lnTo>
                  <a:lnTo>
                    <a:pt x="1289050" y="1066800"/>
                  </a:lnTo>
                  <a:lnTo>
                    <a:pt x="0" y="1066800"/>
                  </a:lnTo>
                  <a:lnTo>
                    <a:pt x="0" y="8890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07340" y="1397253"/>
            <a:ext cx="19602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Supported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crypto  algorithms and  protocol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versions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23781" y="2592133"/>
            <a:ext cx="3303270" cy="156210"/>
            <a:chOff x="2823781" y="2592133"/>
            <a:chExt cx="3303270" cy="156210"/>
          </a:xfrm>
        </p:grpSpPr>
        <p:sp>
          <p:nvSpPr>
            <p:cNvPr id="38" name="object 38"/>
            <p:cNvSpPr/>
            <p:nvPr/>
          </p:nvSpPr>
          <p:spPr>
            <a:xfrm>
              <a:off x="2828544" y="2596895"/>
              <a:ext cx="3293745" cy="146685"/>
            </a:xfrm>
            <a:custGeom>
              <a:avLst/>
              <a:gdLst/>
              <a:ahLst/>
              <a:cxnLst/>
              <a:rect l="l" t="t" r="r" b="b"/>
              <a:pathLst>
                <a:path w="3293745" h="146685">
                  <a:moveTo>
                    <a:pt x="824483" y="0"/>
                  </a:moveTo>
                  <a:lnTo>
                    <a:pt x="0" y="73151"/>
                  </a:lnTo>
                  <a:lnTo>
                    <a:pt x="824483" y="146303"/>
                  </a:lnTo>
                  <a:lnTo>
                    <a:pt x="824483" y="109727"/>
                  </a:lnTo>
                  <a:lnTo>
                    <a:pt x="3293364" y="109727"/>
                  </a:lnTo>
                  <a:lnTo>
                    <a:pt x="3293364" y="36575"/>
                  </a:lnTo>
                  <a:lnTo>
                    <a:pt x="824483" y="36575"/>
                  </a:lnTo>
                  <a:lnTo>
                    <a:pt x="82448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28544" y="2596895"/>
              <a:ext cx="3293745" cy="146685"/>
            </a:xfrm>
            <a:custGeom>
              <a:avLst/>
              <a:gdLst/>
              <a:ahLst/>
              <a:cxnLst/>
              <a:rect l="l" t="t" r="r" b="b"/>
              <a:pathLst>
                <a:path w="3293745" h="146685">
                  <a:moveTo>
                    <a:pt x="0" y="73151"/>
                  </a:moveTo>
                  <a:lnTo>
                    <a:pt x="824483" y="0"/>
                  </a:lnTo>
                  <a:lnTo>
                    <a:pt x="824483" y="36575"/>
                  </a:lnTo>
                  <a:lnTo>
                    <a:pt x="3293364" y="36575"/>
                  </a:lnTo>
                  <a:lnTo>
                    <a:pt x="3293364" y="109727"/>
                  </a:lnTo>
                  <a:lnTo>
                    <a:pt x="824483" y="109727"/>
                  </a:lnTo>
                  <a:lnTo>
                    <a:pt x="824483" y="146303"/>
                  </a:lnTo>
                  <a:lnTo>
                    <a:pt x="0" y="731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754628" y="2330653"/>
            <a:ext cx="1423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Hello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20434" y="2195957"/>
            <a:ext cx="3063240" cy="1096010"/>
            <a:chOff x="6020434" y="2195957"/>
            <a:chExt cx="3063240" cy="1096010"/>
          </a:xfrm>
        </p:grpSpPr>
        <p:sp>
          <p:nvSpPr>
            <p:cNvPr id="42" name="object 42"/>
            <p:cNvSpPr/>
            <p:nvPr/>
          </p:nvSpPr>
          <p:spPr>
            <a:xfrm>
              <a:off x="6035039" y="2210562"/>
              <a:ext cx="3034030" cy="1066800"/>
            </a:xfrm>
            <a:custGeom>
              <a:avLst/>
              <a:gdLst/>
              <a:ahLst/>
              <a:cxnLst/>
              <a:rect l="l" t="t" r="r" b="b"/>
              <a:pathLst>
                <a:path w="3034029" h="1066800">
                  <a:moveTo>
                    <a:pt x="3033521" y="0"/>
                  </a:moveTo>
                  <a:lnTo>
                    <a:pt x="442722" y="0"/>
                  </a:lnTo>
                  <a:lnTo>
                    <a:pt x="442722" y="177800"/>
                  </a:lnTo>
                  <a:lnTo>
                    <a:pt x="0" y="449325"/>
                  </a:lnTo>
                  <a:lnTo>
                    <a:pt x="442722" y="444500"/>
                  </a:lnTo>
                  <a:lnTo>
                    <a:pt x="442722" y="1066800"/>
                  </a:lnTo>
                  <a:lnTo>
                    <a:pt x="3033521" y="1066800"/>
                  </a:lnTo>
                  <a:lnTo>
                    <a:pt x="3033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5039" y="2210562"/>
              <a:ext cx="3034030" cy="1066800"/>
            </a:xfrm>
            <a:custGeom>
              <a:avLst/>
              <a:gdLst/>
              <a:ahLst/>
              <a:cxnLst/>
              <a:rect l="l" t="t" r="r" b="b"/>
              <a:pathLst>
                <a:path w="3034029" h="1066800">
                  <a:moveTo>
                    <a:pt x="442722" y="0"/>
                  </a:moveTo>
                  <a:lnTo>
                    <a:pt x="874521" y="0"/>
                  </a:lnTo>
                  <a:lnTo>
                    <a:pt x="1522221" y="0"/>
                  </a:lnTo>
                  <a:lnTo>
                    <a:pt x="3033521" y="0"/>
                  </a:lnTo>
                  <a:lnTo>
                    <a:pt x="3033521" y="177800"/>
                  </a:lnTo>
                  <a:lnTo>
                    <a:pt x="3033521" y="444500"/>
                  </a:lnTo>
                  <a:lnTo>
                    <a:pt x="3033521" y="1066800"/>
                  </a:lnTo>
                  <a:lnTo>
                    <a:pt x="1522221" y="1066800"/>
                  </a:lnTo>
                  <a:lnTo>
                    <a:pt x="874521" y="1066800"/>
                  </a:lnTo>
                  <a:lnTo>
                    <a:pt x="442722" y="1066800"/>
                  </a:lnTo>
                  <a:lnTo>
                    <a:pt x="442722" y="444500"/>
                  </a:lnTo>
                  <a:lnTo>
                    <a:pt x="0" y="449325"/>
                  </a:lnTo>
                  <a:lnTo>
                    <a:pt x="442722" y="177800"/>
                  </a:lnTo>
                  <a:lnTo>
                    <a:pt x="442722" y="0"/>
                  </a:lnTo>
                  <a:close/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57009" y="2235835"/>
            <a:ext cx="22440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Common protocol,  Common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algorithm,  Server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799397" y="3306889"/>
            <a:ext cx="3362325" cy="168275"/>
            <a:chOff x="2799397" y="3306889"/>
            <a:chExt cx="3362325" cy="168275"/>
          </a:xfrm>
        </p:grpSpPr>
        <p:sp>
          <p:nvSpPr>
            <p:cNvPr id="46" name="object 46"/>
            <p:cNvSpPr/>
            <p:nvPr/>
          </p:nvSpPr>
          <p:spPr>
            <a:xfrm>
              <a:off x="2804160" y="3311652"/>
              <a:ext cx="3352800" cy="158750"/>
            </a:xfrm>
            <a:custGeom>
              <a:avLst/>
              <a:gdLst/>
              <a:ahLst/>
              <a:cxnLst/>
              <a:rect l="l" t="t" r="r" b="b"/>
              <a:pathLst>
                <a:path w="3352800" h="158750">
                  <a:moveTo>
                    <a:pt x="2515997" y="0"/>
                  </a:moveTo>
                  <a:lnTo>
                    <a:pt x="2515997" y="39624"/>
                  </a:lnTo>
                  <a:lnTo>
                    <a:pt x="0" y="39624"/>
                  </a:lnTo>
                  <a:lnTo>
                    <a:pt x="0" y="118872"/>
                  </a:lnTo>
                  <a:lnTo>
                    <a:pt x="2515997" y="118872"/>
                  </a:lnTo>
                  <a:lnTo>
                    <a:pt x="2515997" y="158496"/>
                  </a:lnTo>
                  <a:lnTo>
                    <a:pt x="3352800" y="79248"/>
                  </a:lnTo>
                  <a:lnTo>
                    <a:pt x="251599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4160" y="3311652"/>
              <a:ext cx="3352800" cy="158750"/>
            </a:xfrm>
            <a:custGeom>
              <a:avLst/>
              <a:gdLst/>
              <a:ahLst/>
              <a:cxnLst/>
              <a:rect l="l" t="t" r="r" b="b"/>
              <a:pathLst>
                <a:path w="3352800" h="158750">
                  <a:moveTo>
                    <a:pt x="0" y="39624"/>
                  </a:moveTo>
                  <a:lnTo>
                    <a:pt x="2515997" y="39624"/>
                  </a:lnTo>
                  <a:lnTo>
                    <a:pt x="2515997" y="0"/>
                  </a:lnTo>
                  <a:lnTo>
                    <a:pt x="3352800" y="79248"/>
                  </a:lnTo>
                  <a:lnTo>
                    <a:pt x="2515997" y="158496"/>
                  </a:lnTo>
                  <a:lnTo>
                    <a:pt x="2515997" y="118872"/>
                  </a:lnTo>
                  <a:lnTo>
                    <a:pt x="0" y="118872"/>
                  </a:lnTo>
                  <a:lnTo>
                    <a:pt x="0" y="396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898775" y="3045713"/>
            <a:ext cx="2385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Client Key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14756" y="2576957"/>
            <a:ext cx="2753995" cy="1096010"/>
            <a:chOff x="214756" y="2576957"/>
            <a:chExt cx="2753995" cy="1096010"/>
          </a:xfrm>
        </p:grpSpPr>
        <p:sp>
          <p:nvSpPr>
            <p:cNvPr id="50" name="object 50"/>
            <p:cNvSpPr/>
            <p:nvPr/>
          </p:nvSpPr>
          <p:spPr>
            <a:xfrm>
              <a:off x="229361" y="2591562"/>
              <a:ext cx="2724785" cy="1066800"/>
            </a:xfrm>
            <a:custGeom>
              <a:avLst/>
              <a:gdLst/>
              <a:ahLst/>
              <a:cxnLst/>
              <a:rect l="l" t="t" r="r" b="b"/>
              <a:pathLst>
                <a:path w="2724785" h="1066800">
                  <a:moveTo>
                    <a:pt x="2209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209800" y="1066800"/>
                  </a:lnTo>
                  <a:lnTo>
                    <a:pt x="2209800" y="889000"/>
                  </a:lnTo>
                  <a:lnTo>
                    <a:pt x="2724531" y="804163"/>
                  </a:lnTo>
                  <a:lnTo>
                    <a:pt x="2209800" y="62230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9361" y="2591562"/>
              <a:ext cx="2724785" cy="1066800"/>
            </a:xfrm>
            <a:custGeom>
              <a:avLst/>
              <a:gdLst/>
              <a:ahLst/>
              <a:cxnLst/>
              <a:rect l="l" t="t" r="r" b="b"/>
              <a:pathLst>
                <a:path w="2724785" h="1066800">
                  <a:moveTo>
                    <a:pt x="0" y="0"/>
                  </a:moveTo>
                  <a:lnTo>
                    <a:pt x="1289050" y="0"/>
                  </a:lnTo>
                  <a:lnTo>
                    <a:pt x="1841500" y="0"/>
                  </a:lnTo>
                  <a:lnTo>
                    <a:pt x="2209800" y="0"/>
                  </a:lnTo>
                  <a:lnTo>
                    <a:pt x="2209800" y="622300"/>
                  </a:lnTo>
                  <a:lnTo>
                    <a:pt x="2724531" y="804163"/>
                  </a:lnTo>
                  <a:lnTo>
                    <a:pt x="2209800" y="889000"/>
                  </a:lnTo>
                  <a:lnTo>
                    <a:pt x="2209800" y="1066800"/>
                  </a:lnTo>
                  <a:lnTo>
                    <a:pt x="1841500" y="1066800"/>
                  </a:lnTo>
                  <a:lnTo>
                    <a:pt x="1289050" y="1066800"/>
                  </a:lnTo>
                  <a:lnTo>
                    <a:pt x="0" y="1066800"/>
                  </a:lnTo>
                  <a:lnTo>
                    <a:pt x="0" y="8890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07340" y="2616835"/>
            <a:ext cx="176022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Secret material  encrypted with  server pub.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8961" y="3810761"/>
            <a:ext cx="7696200" cy="381000"/>
          </a:xfrm>
          <a:prstGeom prst="rect">
            <a:avLst/>
          </a:prstGeom>
          <a:solidFill>
            <a:srgbClr val="BADFE2"/>
          </a:solidFill>
          <a:ln w="25907">
            <a:solidFill>
              <a:srgbClr val="88A3A7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244"/>
              </a:spcBef>
            </a:pPr>
            <a:r>
              <a:rPr sz="2000" dirty="0">
                <a:latin typeface="Arial"/>
                <a:cs typeface="Arial"/>
              </a:rPr>
              <a:t>Client and Server generate session key from secret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material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811589" y="4587049"/>
            <a:ext cx="3362325" cy="168275"/>
            <a:chOff x="2811589" y="4587049"/>
            <a:chExt cx="3362325" cy="168275"/>
          </a:xfrm>
        </p:grpSpPr>
        <p:sp>
          <p:nvSpPr>
            <p:cNvPr id="55" name="object 55"/>
            <p:cNvSpPr/>
            <p:nvPr/>
          </p:nvSpPr>
          <p:spPr>
            <a:xfrm>
              <a:off x="2816351" y="4591811"/>
              <a:ext cx="3352800" cy="158750"/>
            </a:xfrm>
            <a:custGeom>
              <a:avLst/>
              <a:gdLst/>
              <a:ahLst/>
              <a:cxnLst/>
              <a:rect l="l" t="t" r="r" b="b"/>
              <a:pathLst>
                <a:path w="3352800" h="158750">
                  <a:moveTo>
                    <a:pt x="2515997" y="0"/>
                  </a:moveTo>
                  <a:lnTo>
                    <a:pt x="2515997" y="39624"/>
                  </a:lnTo>
                  <a:lnTo>
                    <a:pt x="0" y="39624"/>
                  </a:lnTo>
                  <a:lnTo>
                    <a:pt x="0" y="118871"/>
                  </a:lnTo>
                  <a:lnTo>
                    <a:pt x="2515997" y="118871"/>
                  </a:lnTo>
                  <a:lnTo>
                    <a:pt x="2515997" y="158495"/>
                  </a:lnTo>
                  <a:lnTo>
                    <a:pt x="3352800" y="79248"/>
                  </a:lnTo>
                  <a:lnTo>
                    <a:pt x="251599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16351" y="4591811"/>
              <a:ext cx="3352800" cy="158750"/>
            </a:xfrm>
            <a:custGeom>
              <a:avLst/>
              <a:gdLst/>
              <a:ahLst/>
              <a:cxnLst/>
              <a:rect l="l" t="t" r="r" b="b"/>
              <a:pathLst>
                <a:path w="3352800" h="158750">
                  <a:moveTo>
                    <a:pt x="0" y="39624"/>
                  </a:moveTo>
                  <a:lnTo>
                    <a:pt x="2515997" y="39624"/>
                  </a:lnTo>
                  <a:lnTo>
                    <a:pt x="2515997" y="0"/>
                  </a:lnTo>
                  <a:lnTo>
                    <a:pt x="3352800" y="79248"/>
                  </a:lnTo>
                  <a:lnTo>
                    <a:pt x="2515997" y="158495"/>
                  </a:lnTo>
                  <a:lnTo>
                    <a:pt x="2515997" y="118871"/>
                  </a:lnTo>
                  <a:lnTo>
                    <a:pt x="0" y="118871"/>
                  </a:lnTo>
                  <a:lnTo>
                    <a:pt x="0" y="396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190748" y="4293184"/>
            <a:ext cx="23850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Change Cipher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Suite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38556" y="4405757"/>
            <a:ext cx="2776855" cy="1096010"/>
            <a:chOff x="138556" y="4405757"/>
            <a:chExt cx="2776855" cy="1096010"/>
          </a:xfrm>
        </p:grpSpPr>
        <p:sp>
          <p:nvSpPr>
            <p:cNvPr id="59" name="object 59"/>
            <p:cNvSpPr/>
            <p:nvPr/>
          </p:nvSpPr>
          <p:spPr>
            <a:xfrm>
              <a:off x="153161" y="4420362"/>
              <a:ext cx="2747645" cy="1066800"/>
            </a:xfrm>
            <a:custGeom>
              <a:avLst/>
              <a:gdLst/>
              <a:ahLst/>
              <a:cxnLst/>
              <a:rect l="l" t="t" r="r" b="b"/>
              <a:pathLst>
                <a:path w="2747645" h="1066800">
                  <a:moveTo>
                    <a:pt x="22860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286000" y="1066800"/>
                  </a:lnTo>
                  <a:lnTo>
                    <a:pt x="2286000" y="444500"/>
                  </a:lnTo>
                  <a:lnTo>
                    <a:pt x="2747391" y="231012"/>
                  </a:lnTo>
                  <a:lnTo>
                    <a:pt x="2286000" y="17780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3161" y="4420362"/>
              <a:ext cx="2747645" cy="1066800"/>
            </a:xfrm>
            <a:custGeom>
              <a:avLst/>
              <a:gdLst/>
              <a:ahLst/>
              <a:cxnLst/>
              <a:rect l="l" t="t" r="r" b="b"/>
              <a:pathLst>
                <a:path w="2747645" h="1066800">
                  <a:moveTo>
                    <a:pt x="0" y="0"/>
                  </a:moveTo>
                  <a:lnTo>
                    <a:pt x="1333500" y="0"/>
                  </a:lnTo>
                  <a:lnTo>
                    <a:pt x="1905000" y="0"/>
                  </a:lnTo>
                  <a:lnTo>
                    <a:pt x="2286000" y="0"/>
                  </a:lnTo>
                  <a:lnTo>
                    <a:pt x="2286000" y="177800"/>
                  </a:lnTo>
                  <a:lnTo>
                    <a:pt x="2747391" y="231012"/>
                  </a:lnTo>
                  <a:lnTo>
                    <a:pt x="2286000" y="444500"/>
                  </a:lnTo>
                  <a:lnTo>
                    <a:pt x="2286000" y="1066800"/>
                  </a:lnTo>
                  <a:lnTo>
                    <a:pt x="1905000" y="1066800"/>
                  </a:lnTo>
                  <a:lnTo>
                    <a:pt x="1333500" y="1066800"/>
                  </a:lnTo>
                  <a:lnTo>
                    <a:pt x="0" y="1066800"/>
                  </a:lnTo>
                  <a:lnTo>
                    <a:pt x="0" y="444500"/>
                  </a:lnTo>
                  <a:lnTo>
                    <a:pt x="0" y="17780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31140" y="4446270"/>
            <a:ext cx="21151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Go to crypto with  common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  and session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38961" y="5639561"/>
            <a:ext cx="7696200" cy="381000"/>
          </a:xfrm>
          <a:prstGeom prst="rect">
            <a:avLst/>
          </a:prstGeom>
          <a:solidFill>
            <a:srgbClr val="BADFE2"/>
          </a:solidFill>
          <a:ln w="25907">
            <a:solidFill>
              <a:srgbClr val="88A3A7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latin typeface="Arial"/>
                <a:cs typeface="Arial"/>
              </a:rPr>
              <a:t>Continues with TLS Record protocol encrypted with session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38437" y="5179885"/>
            <a:ext cx="3301365" cy="163830"/>
            <a:chOff x="2738437" y="5179885"/>
            <a:chExt cx="3301365" cy="163830"/>
          </a:xfrm>
        </p:grpSpPr>
        <p:sp>
          <p:nvSpPr>
            <p:cNvPr id="64" name="object 64"/>
            <p:cNvSpPr/>
            <p:nvPr/>
          </p:nvSpPr>
          <p:spPr>
            <a:xfrm>
              <a:off x="2743200" y="5184647"/>
              <a:ext cx="3291840" cy="154305"/>
            </a:xfrm>
            <a:custGeom>
              <a:avLst/>
              <a:gdLst/>
              <a:ahLst/>
              <a:cxnLst/>
              <a:rect l="l" t="t" r="r" b="b"/>
              <a:pathLst>
                <a:path w="3291840" h="154304">
                  <a:moveTo>
                    <a:pt x="822705" y="0"/>
                  </a:moveTo>
                  <a:lnTo>
                    <a:pt x="0" y="76961"/>
                  </a:lnTo>
                  <a:lnTo>
                    <a:pt x="822705" y="153923"/>
                  </a:lnTo>
                  <a:lnTo>
                    <a:pt x="822705" y="115442"/>
                  </a:lnTo>
                  <a:lnTo>
                    <a:pt x="3291840" y="115442"/>
                  </a:lnTo>
                  <a:lnTo>
                    <a:pt x="3291840" y="38481"/>
                  </a:lnTo>
                  <a:lnTo>
                    <a:pt x="822705" y="38481"/>
                  </a:lnTo>
                  <a:lnTo>
                    <a:pt x="82270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43200" y="5184647"/>
              <a:ext cx="3291840" cy="154305"/>
            </a:xfrm>
            <a:custGeom>
              <a:avLst/>
              <a:gdLst/>
              <a:ahLst/>
              <a:cxnLst/>
              <a:rect l="l" t="t" r="r" b="b"/>
              <a:pathLst>
                <a:path w="3291840" h="154304">
                  <a:moveTo>
                    <a:pt x="0" y="76961"/>
                  </a:moveTo>
                  <a:lnTo>
                    <a:pt x="822705" y="0"/>
                  </a:lnTo>
                  <a:lnTo>
                    <a:pt x="822705" y="38481"/>
                  </a:lnTo>
                  <a:lnTo>
                    <a:pt x="3291840" y="38481"/>
                  </a:lnTo>
                  <a:lnTo>
                    <a:pt x="3291840" y="115442"/>
                  </a:lnTo>
                  <a:lnTo>
                    <a:pt x="822705" y="115442"/>
                  </a:lnTo>
                  <a:lnTo>
                    <a:pt x="822705" y="153923"/>
                  </a:lnTo>
                  <a:lnTo>
                    <a:pt x="0" y="7696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358134" y="4868417"/>
            <a:ext cx="2383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Change Cipher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Suite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902197" y="4405884"/>
            <a:ext cx="2952750" cy="1096010"/>
            <a:chOff x="5902197" y="4405884"/>
            <a:chExt cx="2952750" cy="1096010"/>
          </a:xfrm>
        </p:grpSpPr>
        <p:sp>
          <p:nvSpPr>
            <p:cNvPr id="68" name="object 68"/>
            <p:cNvSpPr/>
            <p:nvPr/>
          </p:nvSpPr>
          <p:spPr>
            <a:xfrm>
              <a:off x="5916675" y="4420362"/>
              <a:ext cx="2923540" cy="1066800"/>
            </a:xfrm>
            <a:custGeom>
              <a:avLst/>
              <a:gdLst/>
              <a:ahLst/>
              <a:cxnLst/>
              <a:rect l="l" t="t" r="r" b="b"/>
              <a:pathLst>
                <a:path w="2923540" h="1066800">
                  <a:moveTo>
                    <a:pt x="2923285" y="0"/>
                  </a:moveTo>
                  <a:lnTo>
                    <a:pt x="637285" y="0"/>
                  </a:lnTo>
                  <a:lnTo>
                    <a:pt x="637285" y="622300"/>
                  </a:lnTo>
                  <a:lnTo>
                    <a:pt x="0" y="831469"/>
                  </a:lnTo>
                  <a:lnTo>
                    <a:pt x="637285" y="889000"/>
                  </a:lnTo>
                  <a:lnTo>
                    <a:pt x="637285" y="1066800"/>
                  </a:lnTo>
                  <a:lnTo>
                    <a:pt x="2923285" y="1066800"/>
                  </a:lnTo>
                  <a:lnTo>
                    <a:pt x="292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16675" y="4420362"/>
              <a:ext cx="2923540" cy="1066800"/>
            </a:xfrm>
            <a:custGeom>
              <a:avLst/>
              <a:gdLst/>
              <a:ahLst/>
              <a:cxnLst/>
              <a:rect l="l" t="t" r="r" b="b"/>
              <a:pathLst>
                <a:path w="2923540" h="1066800">
                  <a:moveTo>
                    <a:pt x="637285" y="0"/>
                  </a:moveTo>
                  <a:lnTo>
                    <a:pt x="1018285" y="0"/>
                  </a:lnTo>
                  <a:lnTo>
                    <a:pt x="1589785" y="0"/>
                  </a:lnTo>
                  <a:lnTo>
                    <a:pt x="2923285" y="0"/>
                  </a:lnTo>
                  <a:lnTo>
                    <a:pt x="2923285" y="622300"/>
                  </a:lnTo>
                  <a:lnTo>
                    <a:pt x="2923285" y="889000"/>
                  </a:lnTo>
                  <a:lnTo>
                    <a:pt x="2923285" y="1066800"/>
                  </a:lnTo>
                  <a:lnTo>
                    <a:pt x="1589785" y="1066800"/>
                  </a:lnTo>
                  <a:lnTo>
                    <a:pt x="1018285" y="1066800"/>
                  </a:lnTo>
                  <a:lnTo>
                    <a:pt x="637285" y="1066800"/>
                  </a:lnTo>
                  <a:lnTo>
                    <a:pt x="637285" y="889000"/>
                  </a:lnTo>
                  <a:lnTo>
                    <a:pt x="0" y="831469"/>
                  </a:lnTo>
                  <a:lnTo>
                    <a:pt x="637285" y="622300"/>
                  </a:lnTo>
                  <a:lnTo>
                    <a:pt x="637285" y="0"/>
                  </a:lnTo>
                  <a:close/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633209" y="4446270"/>
            <a:ext cx="21151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Go to crypto with  common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  and session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 </a:t>
            </a:r>
            <a:r>
              <a:rPr spc="-5" dirty="0"/>
              <a:t>Elements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Handshake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638375"/>
            <a:ext cx="7935595" cy="42271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Client</a:t>
            </a:r>
            <a:r>
              <a:rPr sz="24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Advertises available algorithms (e.g. RSA, </a:t>
            </a:r>
            <a:r>
              <a:rPr sz="2000" spc="-5" dirty="0">
                <a:latin typeface="Arial"/>
                <a:cs typeface="Arial"/>
              </a:rPr>
              <a:t>AES,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SHA256)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Different types of algorithms bundled into “Cipher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Suites”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Format: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TLS_</a:t>
            </a:r>
            <a:r>
              <a:rPr sz="2000" i="1" spc="-5" dirty="0">
                <a:latin typeface="Arial"/>
                <a:cs typeface="Arial"/>
              </a:rPr>
              <a:t>key-exchange-algorithm</a:t>
            </a:r>
            <a:r>
              <a:rPr sz="2000" spc="-5" dirty="0">
                <a:latin typeface="Arial"/>
                <a:cs typeface="Arial"/>
              </a:rPr>
              <a:t>_WITH_</a:t>
            </a:r>
            <a:r>
              <a:rPr sz="2000" i="1" spc="-5" dirty="0">
                <a:latin typeface="Arial"/>
                <a:cs typeface="Arial"/>
              </a:rPr>
              <a:t>data-protection-algorithm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Example: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TLS_RSA_WITH_AES_256_CBC_SHA256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9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RSA for key</a:t>
            </a:r>
            <a:r>
              <a:rPr sz="1800" spc="-10" dirty="0">
                <a:latin typeface="Arial"/>
                <a:cs typeface="Arial"/>
              </a:rPr>
              <a:t> exchange</a:t>
            </a:r>
            <a:endParaRPr sz="18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AES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CBC mode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encryption</a:t>
            </a:r>
            <a:endParaRPr sz="18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SHA256 as hash function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authentication and integrity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protection</a:t>
            </a:r>
            <a:endParaRPr sz="1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Server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Returns the selected cipher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suite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Server adapts to client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 </a:t>
            </a:r>
            <a:r>
              <a:rPr spc="-5" dirty="0"/>
              <a:t>Elements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Handshake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638375"/>
            <a:ext cx="8063865" cy="36722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Server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Certificate</a:t>
            </a:r>
            <a:endParaRPr sz="2400">
              <a:latin typeface="Arial"/>
              <a:cs typeface="Arial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245"/>
              </a:spcBef>
              <a:buChar char="–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X.509 digital certificate sent to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901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Client verifies the certificate including that the certificate signer is  in </a:t>
            </a:r>
            <a:r>
              <a:rPr sz="2000" spc="-5" dirty="0">
                <a:latin typeface="Arial"/>
                <a:cs typeface="Arial"/>
              </a:rPr>
              <a:t>its </a:t>
            </a:r>
            <a:r>
              <a:rPr sz="2000" dirty="0">
                <a:latin typeface="Arial"/>
                <a:cs typeface="Arial"/>
              </a:rPr>
              <a:t>acceptable Certificate Authority (CA) list. Now the client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  the server’s </a:t>
            </a:r>
            <a:r>
              <a:rPr sz="2000" spc="-5" dirty="0">
                <a:latin typeface="Arial"/>
                <a:cs typeface="Arial"/>
              </a:rPr>
              <a:t>certified public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key.</a:t>
            </a:r>
            <a:endParaRPr sz="20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280"/>
              </a:spcBef>
              <a:buChar char="•"/>
              <a:tabLst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Client</a:t>
            </a:r>
            <a:r>
              <a:rPr sz="24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Certificate</a:t>
            </a:r>
            <a:endParaRPr sz="2400">
              <a:latin typeface="Arial"/>
              <a:cs typeface="Arial"/>
            </a:endParaRPr>
          </a:p>
          <a:p>
            <a:pPr marL="756285" lvl="1" indent="-287020" algn="just">
              <a:lnSpc>
                <a:spcPts val="2280"/>
              </a:lnSpc>
              <a:spcBef>
                <a:spcPts val="245"/>
              </a:spcBef>
              <a:buChar char="–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Optionally, the client can send its X.509 certificate to server,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756285" algn="just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order to provide mutual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285"/>
              </a:spcBef>
              <a:buChar char="•"/>
              <a:tabLst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Server/Client Key</a:t>
            </a:r>
            <a:r>
              <a:rPr sz="2400" spc="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Exchange</a:t>
            </a:r>
            <a:endParaRPr sz="2400">
              <a:latin typeface="Arial"/>
              <a:cs typeface="Arial"/>
            </a:endParaRPr>
          </a:p>
          <a:p>
            <a:pPr marL="756285" marR="682625" lvl="1" indent="-287020" algn="just">
              <a:lnSpc>
                <a:spcPts val="2160"/>
              </a:lnSpc>
              <a:spcBef>
                <a:spcPts val="520"/>
              </a:spcBef>
              <a:buChar char="–"/>
              <a:tabLst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client and server can a establish session key using  asymmetric encryption or DH key exchange (details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below)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47447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</a:p>
          <a:p>
            <a:pPr marL="12700">
              <a:lnSpc>
                <a:spcPct val="100000"/>
              </a:lnSpc>
            </a:pPr>
            <a:r>
              <a:rPr dirty="0"/>
              <a:t>Record Protocol</a:t>
            </a:r>
            <a:r>
              <a:rPr spc="-120" dirty="0"/>
              <a:t> </a:t>
            </a:r>
            <a:r>
              <a:rPr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59668"/>
            <a:ext cx="7963534" cy="410400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Provides two </a:t>
            </a:r>
            <a:r>
              <a:rPr sz="2800" dirty="0">
                <a:latin typeface="Arial"/>
                <a:cs typeface="Arial"/>
              </a:rPr>
              <a:t>services </a:t>
            </a:r>
            <a:r>
              <a:rPr sz="2800" spc="-5" dirty="0">
                <a:latin typeface="Arial"/>
                <a:cs typeface="Arial"/>
              </a:rPr>
              <a:t>for </a:t>
            </a:r>
            <a:r>
              <a:rPr sz="2800" spc="-10" dirty="0">
                <a:latin typeface="Arial"/>
                <a:cs typeface="Arial"/>
              </a:rPr>
              <a:t>SSL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connections.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Message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Confidentiality: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Ensure that the message contents cannot be read in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transit.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The Handshake Protocol establishes a symmetric key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to encrypt </a:t>
            </a:r>
            <a:r>
              <a:rPr sz="2000" spc="-5" dirty="0">
                <a:latin typeface="Arial"/>
                <a:cs typeface="Arial"/>
              </a:rPr>
              <a:t>SSL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payloads.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Message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Integrity: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  <a:tab pos="2593340" algn="l"/>
              </a:tabLst>
            </a:pPr>
            <a:r>
              <a:rPr sz="2000" dirty="0">
                <a:latin typeface="Arial"/>
                <a:cs typeface="Arial"/>
              </a:rPr>
              <a:t>Ensure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	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receiver can detect if a message is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modified</a:t>
            </a:r>
            <a:endParaRPr sz="20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transmission.</a:t>
            </a:r>
            <a:endParaRPr sz="2000">
              <a:latin typeface="Arial"/>
              <a:cs typeface="Arial"/>
            </a:endParaRPr>
          </a:p>
          <a:p>
            <a:pPr marL="1155700" marR="3810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The Handshake Protocol establishes a shared secret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  used to construct 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9407"/>
            <a:ext cx="5801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TLS: Record </a:t>
            </a:r>
            <a:r>
              <a:rPr spc="-5" dirty="0"/>
              <a:t>Protocol</a:t>
            </a:r>
            <a:r>
              <a:rPr spc="-80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790847"/>
            <a:ext cx="8147684" cy="5257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Fragmentation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application layer message is fragmented into blocks of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214</a:t>
            </a:r>
            <a:endParaRPr sz="2000">
              <a:latin typeface="Arial"/>
              <a:cs typeface="Arial"/>
            </a:endParaRPr>
          </a:p>
          <a:p>
            <a:pPr marR="5887085" algn="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bytes or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less.</a:t>
            </a:r>
            <a:endParaRPr sz="2000">
              <a:latin typeface="Arial"/>
              <a:cs typeface="Arial"/>
            </a:endParaRPr>
          </a:p>
          <a:p>
            <a:pPr marL="342265" marR="5904865" indent="-342265" algn="r">
              <a:lnSpc>
                <a:spcPct val="100000"/>
              </a:lnSpc>
              <a:spcBef>
                <a:spcPts val="575"/>
              </a:spcBef>
              <a:buChar char="•"/>
              <a:tabLst>
                <a:tab pos="3422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Compressio</a:t>
            </a:r>
            <a:r>
              <a:rPr sz="2400" spc="-1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Optionally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applied.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SSL v3 </a:t>
            </a:r>
            <a:r>
              <a:rPr sz="2000" dirty="0">
                <a:latin typeface="Arial"/>
                <a:cs typeface="Arial"/>
              </a:rPr>
              <a:t>&amp; TLS – default compression algorithm is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null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Add MAC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marR="5969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Calculates a </a:t>
            </a:r>
            <a:r>
              <a:rPr sz="2000" spc="-5" dirty="0">
                <a:latin typeface="Arial"/>
                <a:cs typeface="Arial"/>
              </a:rPr>
              <a:t>MAC </a:t>
            </a:r>
            <a:r>
              <a:rPr sz="2000" dirty="0">
                <a:latin typeface="Arial"/>
                <a:cs typeface="Arial"/>
              </a:rPr>
              <a:t>over the compressed data using a MAC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secret  from the connection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Encrypt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Compressed data plus </a:t>
            </a:r>
            <a:r>
              <a:rPr sz="2000" spc="-5" dirty="0">
                <a:latin typeface="Arial"/>
                <a:cs typeface="Arial"/>
              </a:rPr>
              <a:t>MAC </a:t>
            </a:r>
            <a:r>
              <a:rPr sz="2000" dirty="0">
                <a:latin typeface="Arial"/>
                <a:cs typeface="Arial"/>
              </a:rPr>
              <a:t>are encrypted with symmetric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cipher.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Permitted ciphers include </a:t>
            </a:r>
            <a:r>
              <a:rPr sz="2000" spc="-5" dirty="0">
                <a:latin typeface="Arial"/>
                <a:cs typeface="Arial"/>
              </a:rPr>
              <a:t>AES, </a:t>
            </a:r>
            <a:r>
              <a:rPr sz="2000" dirty="0">
                <a:latin typeface="Arial"/>
                <a:cs typeface="Arial"/>
              </a:rPr>
              <a:t>IDEA,DES, 3DES,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RC4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For block ciphers, padding is applied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the MAC </a:t>
            </a:r>
            <a:r>
              <a:rPr sz="2000" spc="-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make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multiple </a:t>
            </a:r>
            <a:r>
              <a:rPr sz="2000" dirty="0">
                <a:latin typeface="Arial"/>
                <a:cs typeface="Arial"/>
              </a:rPr>
              <a:t>of the cipher’s </a:t>
            </a:r>
            <a:r>
              <a:rPr sz="2000" spc="-5" dirty="0">
                <a:latin typeface="Arial"/>
                <a:cs typeface="Arial"/>
              </a:rPr>
              <a:t>block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size.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53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Network Security</a:t>
            </a:r>
            <a:r>
              <a:rPr sz="3600" spc="-105" dirty="0"/>
              <a:t> </a:t>
            </a:r>
            <a:r>
              <a:rPr sz="3600" dirty="0"/>
              <a:t>Concepts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27360"/>
            <a:ext cx="7832090" cy="50533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800" spc="-5" dirty="0">
                <a:latin typeface="Arial"/>
                <a:cs typeface="Arial"/>
              </a:rPr>
              <a:t>Assumes that each </a:t>
            </a:r>
            <a:r>
              <a:rPr sz="2800" dirty="0">
                <a:latin typeface="Arial"/>
                <a:cs typeface="Arial"/>
              </a:rPr>
              <a:t>organisation </a:t>
            </a:r>
            <a:r>
              <a:rPr sz="2800" spc="-5" dirty="0">
                <a:latin typeface="Arial"/>
                <a:cs typeface="Arial"/>
              </a:rPr>
              <a:t>owns a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network</a:t>
            </a:r>
            <a:endParaRPr sz="28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30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Wants </a:t>
            </a:r>
            <a:r>
              <a:rPr sz="2400" dirty="0">
                <a:latin typeface="Arial"/>
                <a:cs typeface="Arial"/>
              </a:rPr>
              <a:t>to protect </a:t>
            </a:r>
            <a:r>
              <a:rPr sz="2400" spc="-5" dirty="0">
                <a:latin typeface="Arial"/>
                <a:cs typeface="Arial"/>
              </a:rPr>
              <a:t>own local network</a:t>
            </a:r>
            <a:endParaRPr sz="24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Wants to protect </a:t>
            </a:r>
            <a:r>
              <a:rPr sz="2400" spc="-5" dirty="0">
                <a:latin typeface="Arial"/>
                <a:cs typeface="Arial"/>
              </a:rPr>
              <a:t>communication with other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spc="-5" dirty="0">
                <a:latin typeface="Arial"/>
                <a:cs typeface="Arial"/>
              </a:rPr>
              <a:t>Network Security: two main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areas</a:t>
            </a:r>
            <a:endParaRPr sz="2800">
              <a:latin typeface="Arial"/>
              <a:cs typeface="Arial"/>
            </a:endParaRPr>
          </a:p>
          <a:p>
            <a:pPr marL="355600" marR="267970" indent="-343535">
              <a:lnSpc>
                <a:spcPct val="9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Arial"/>
                <a:cs typeface="Arial"/>
              </a:rPr>
              <a:t>Communication Security: </a:t>
            </a:r>
            <a:r>
              <a:rPr sz="2800" dirty="0">
                <a:latin typeface="Arial"/>
                <a:cs typeface="Arial"/>
              </a:rPr>
              <a:t>Protection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data  transmitted across </a:t>
            </a:r>
            <a:r>
              <a:rPr sz="2800" spc="-5" dirty="0">
                <a:latin typeface="Arial"/>
                <a:cs typeface="Arial"/>
              </a:rPr>
              <a:t>networks between  organisations </a:t>
            </a:r>
            <a:r>
              <a:rPr sz="2800" dirty="0">
                <a:latin typeface="Arial"/>
                <a:cs typeface="Arial"/>
              </a:rPr>
              <a:t>and end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Topic </a:t>
            </a:r>
            <a:r>
              <a:rPr sz="2400" dirty="0">
                <a:latin typeface="Arial"/>
                <a:cs typeface="Arial"/>
              </a:rPr>
              <a:t>for this</a:t>
            </a:r>
            <a:r>
              <a:rPr sz="2400" spc="-5" dirty="0">
                <a:latin typeface="Arial"/>
                <a:cs typeface="Arial"/>
              </a:rPr>
              <a:t> lecture</a:t>
            </a:r>
            <a:endParaRPr sz="2400">
              <a:latin typeface="Arial"/>
              <a:cs typeface="Arial"/>
            </a:endParaRPr>
          </a:p>
          <a:p>
            <a:pPr marL="355600" marR="956944" indent="-343535">
              <a:lnSpc>
                <a:spcPts val="3020"/>
              </a:lnSpc>
              <a:spcBef>
                <a:spcPts val="71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Arial"/>
                <a:cs typeface="Arial"/>
              </a:rPr>
              <a:t>Perimeter Security: </a:t>
            </a:r>
            <a:r>
              <a:rPr sz="2800" dirty="0">
                <a:latin typeface="Arial"/>
                <a:cs typeface="Arial"/>
              </a:rPr>
              <a:t>Protection </a:t>
            </a:r>
            <a:r>
              <a:rPr sz="2800" spc="-5" dirty="0">
                <a:latin typeface="Arial"/>
                <a:cs typeface="Arial"/>
              </a:rPr>
              <a:t>of an  organization’s network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unauthorized  </a:t>
            </a:r>
            <a:r>
              <a:rPr sz="2800" dirty="0"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6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Topic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lecture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406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TLS: </a:t>
            </a:r>
            <a:r>
              <a:rPr sz="3600" spc="-5" dirty="0"/>
              <a:t>Key</a:t>
            </a:r>
            <a:r>
              <a:rPr sz="3600" spc="-45" dirty="0"/>
              <a:t> </a:t>
            </a:r>
            <a:r>
              <a:rPr sz="3600" spc="-5" dirty="0"/>
              <a:t>Exchange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940675" cy="266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68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Two possibilities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exchange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secret key material  </a:t>
            </a:r>
            <a:r>
              <a:rPr sz="2400" dirty="0">
                <a:latin typeface="Arial"/>
                <a:cs typeface="Arial"/>
              </a:rPr>
              <a:t>(premaster </a:t>
            </a:r>
            <a:r>
              <a:rPr sz="2400" spc="-5" dirty="0">
                <a:latin typeface="Arial"/>
                <a:cs typeface="Arial"/>
              </a:rPr>
              <a:t>secret,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PS):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RSA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encryption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RSA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encryption: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Client generates PS + encrypts PS with server public key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Server decrypts PS with server private key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6479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Illustration </a:t>
            </a:r>
            <a:r>
              <a:rPr sz="3600" dirty="0"/>
              <a:t>of </a:t>
            </a:r>
            <a:r>
              <a:rPr sz="3600" spc="-5" dirty="0"/>
              <a:t>DH </a:t>
            </a:r>
            <a:r>
              <a:rPr sz="3600" dirty="0"/>
              <a:t>Key </a:t>
            </a:r>
            <a:r>
              <a:rPr sz="3600" spc="-5" dirty="0"/>
              <a:t>Exchange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8" y="987933"/>
            <a:ext cx="3116579" cy="46630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12148" y="4522621"/>
            <a:ext cx="177800" cy="1547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libri"/>
                <a:cs typeface="Calibri"/>
              </a:rPr>
              <a:t>Image source: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Wikipedia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895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Diffie Hellman Key</a:t>
            </a:r>
            <a:r>
              <a:rPr sz="3600" spc="-110" dirty="0"/>
              <a:t> </a:t>
            </a:r>
            <a:r>
              <a:rPr sz="3600" dirty="0"/>
              <a:t>exchange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97840" y="1096099"/>
            <a:ext cx="7929880" cy="40011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937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dirty="0">
                <a:latin typeface="Arial"/>
                <a:cs typeface="Arial"/>
              </a:rPr>
              <a:t>Process:</a:t>
            </a:r>
            <a:endParaRPr sz="240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dirty="0">
                <a:latin typeface="Arial"/>
                <a:cs typeface="Arial"/>
              </a:rPr>
              <a:t>Alice and Bob agree on (public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parameters):</a:t>
            </a:r>
            <a:endParaRPr sz="2000">
              <a:latin typeface="Arial"/>
              <a:cs typeface="Arial"/>
            </a:endParaRPr>
          </a:p>
          <a:p>
            <a:pPr marL="1193800" lvl="2" indent="-229235">
              <a:lnSpc>
                <a:spcPct val="100000"/>
              </a:lnSpc>
              <a:spcBef>
                <a:spcPts val="440"/>
              </a:spcBef>
              <a:buChar char="•"/>
              <a:tabLst>
                <a:tab pos="1193800" algn="l"/>
                <a:tab pos="1194435" algn="l"/>
              </a:tabLst>
            </a:pPr>
            <a:r>
              <a:rPr sz="1800" spc="-5" dirty="0">
                <a:latin typeface="Arial"/>
                <a:cs typeface="Arial"/>
              </a:rPr>
              <a:t>Large prime number </a:t>
            </a:r>
            <a:r>
              <a:rPr sz="1800" i="1" spc="-5" dirty="0">
                <a:latin typeface="Arial"/>
                <a:cs typeface="Arial"/>
              </a:rPr>
              <a:t>p </a:t>
            </a:r>
            <a:r>
              <a:rPr sz="1800" spc="-5" dirty="0">
                <a:latin typeface="Arial"/>
                <a:cs typeface="Arial"/>
              </a:rPr>
              <a:t>(all calculation are performed </a:t>
            </a:r>
            <a:r>
              <a:rPr sz="1800" dirty="0">
                <a:latin typeface="Arial"/>
                <a:cs typeface="Arial"/>
              </a:rPr>
              <a:t>„mod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“)</a:t>
            </a:r>
            <a:endParaRPr sz="1800">
              <a:latin typeface="Arial"/>
              <a:cs typeface="Arial"/>
            </a:endParaRPr>
          </a:p>
          <a:p>
            <a:pPr marL="1193800" lvl="2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  <a:tab pos="1194435" algn="l"/>
              </a:tabLst>
            </a:pPr>
            <a:r>
              <a:rPr sz="1800" spc="-5" dirty="0">
                <a:latin typeface="Arial"/>
                <a:cs typeface="Arial"/>
              </a:rPr>
              <a:t>Generator </a:t>
            </a:r>
            <a:r>
              <a:rPr sz="1800" i="1" spc="-5" dirty="0">
                <a:latin typeface="Arial"/>
                <a:cs typeface="Arial"/>
              </a:rPr>
              <a:t>g </a:t>
            </a:r>
            <a:r>
              <a:rPr sz="1800" dirty="0">
                <a:latin typeface="Arial"/>
                <a:cs typeface="Arial"/>
              </a:rPr>
              <a:t>(i.e. </a:t>
            </a:r>
            <a:r>
              <a:rPr sz="1800" i="1" spc="-5" dirty="0">
                <a:latin typeface="Arial"/>
                <a:cs typeface="Arial"/>
              </a:rPr>
              <a:t>g </a:t>
            </a:r>
            <a:r>
              <a:rPr sz="1800" spc="-5" dirty="0">
                <a:latin typeface="Arial"/>
                <a:cs typeface="Arial"/>
              </a:rPr>
              <a:t>is primitive root mod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spcBef>
                <a:spcPts val="47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spc="-5" dirty="0">
                <a:latin typeface="Arial"/>
                <a:cs typeface="Arial"/>
              </a:rPr>
              <a:t>Alice </a:t>
            </a:r>
            <a:r>
              <a:rPr sz="2000" dirty="0">
                <a:latin typeface="Arial"/>
                <a:cs typeface="Arial"/>
              </a:rPr>
              <a:t>chooses random number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(1 &lt;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&lt;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- 1) and sends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a</a:t>
            </a:r>
            <a:r>
              <a:rPr sz="1950" i="1" spc="-15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7943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Bob</a:t>
            </a:r>
            <a:endParaRPr sz="2000">
              <a:latin typeface="Arial"/>
              <a:cs typeface="Arial"/>
            </a:endParaRPr>
          </a:p>
          <a:p>
            <a:pPr marL="794385" marR="28257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dirty="0">
                <a:latin typeface="Arial"/>
                <a:cs typeface="Arial"/>
              </a:rPr>
              <a:t>Bod chooses random number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(1 &lt;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&lt;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- 1) and send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to  </a:t>
            </a:r>
            <a:r>
              <a:rPr sz="2000" spc="-5" dirty="0">
                <a:latin typeface="Arial"/>
                <a:cs typeface="Arial"/>
              </a:rPr>
              <a:t>Alice</a:t>
            </a:r>
            <a:endParaRPr sz="200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dirty="0">
                <a:latin typeface="Arial"/>
                <a:cs typeface="Arial"/>
              </a:rPr>
              <a:t>Common secret: </a:t>
            </a:r>
            <a:r>
              <a:rPr sz="2000" i="1" dirty="0">
                <a:latin typeface="Arial"/>
                <a:cs typeface="Arial"/>
              </a:rPr>
              <a:t>K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spc="5" dirty="0">
                <a:latin typeface="Arial"/>
                <a:cs typeface="Arial"/>
              </a:rPr>
              <a:t>(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)</a:t>
            </a:r>
            <a:r>
              <a:rPr sz="1950" i="1" spc="7" baseline="2564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mod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spc="5" dirty="0">
                <a:latin typeface="Arial"/>
                <a:cs typeface="Arial"/>
              </a:rPr>
              <a:t>(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b</a:t>
            </a:r>
            <a:r>
              <a:rPr sz="2000" spc="5" dirty="0">
                <a:latin typeface="Arial"/>
                <a:cs typeface="Arial"/>
              </a:rPr>
              <a:t>)</a:t>
            </a:r>
            <a:r>
              <a:rPr sz="1950" i="1" spc="7" baseline="25641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mod </a:t>
            </a:r>
            <a:r>
              <a:rPr sz="2000" i="1" dirty="0">
                <a:latin typeface="Arial"/>
                <a:cs typeface="Arial"/>
              </a:rPr>
              <a:t>p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i="1" spc="10" dirty="0">
                <a:latin typeface="Arial"/>
                <a:cs typeface="Arial"/>
              </a:rPr>
              <a:t>g</a:t>
            </a:r>
            <a:r>
              <a:rPr sz="1950" i="1" spc="15" baseline="25641" dirty="0">
                <a:latin typeface="Arial"/>
                <a:cs typeface="Arial"/>
              </a:rPr>
              <a:t>ab </a:t>
            </a:r>
            <a:r>
              <a:rPr sz="2000" dirty="0">
                <a:latin typeface="Arial"/>
                <a:cs typeface="Arial"/>
              </a:rPr>
              <a:t>mod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  <a:p>
            <a:pPr marL="3937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spc="-5" dirty="0">
                <a:latin typeface="Arial"/>
                <a:cs typeface="Arial"/>
              </a:rPr>
              <a:t>Security:</a:t>
            </a:r>
            <a:endParaRPr sz="240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94385" algn="l"/>
                <a:tab pos="795020" algn="l"/>
              </a:tabLst>
            </a:pPr>
            <a:r>
              <a:rPr sz="2000" i="1" dirty="0">
                <a:latin typeface="Arial"/>
                <a:cs typeface="Arial"/>
              </a:rPr>
              <a:t>K </a:t>
            </a:r>
            <a:r>
              <a:rPr sz="2000" dirty="0">
                <a:latin typeface="Arial"/>
                <a:cs typeface="Arial"/>
              </a:rPr>
              <a:t>can not be calculated from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15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1950" i="1" spc="7" baseline="25641" dirty="0">
                <a:latin typeface="Arial"/>
                <a:cs typeface="Arial"/>
              </a:rPr>
              <a:t>b</a:t>
            </a:r>
            <a:endParaRPr sz="1950" baseline="256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6529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Weakness </a:t>
            </a:r>
            <a:r>
              <a:rPr sz="3600" dirty="0"/>
              <a:t>of </a:t>
            </a:r>
            <a:r>
              <a:rPr sz="3600" spc="-5" dirty="0"/>
              <a:t>DH </a:t>
            </a:r>
            <a:r>
              <a:rPr sz="3600" dirty="0"/>
              <a:t>Key</a:t>
            </a:r>
            <a:r>
              <a:rPr sz="3600" spc="-25" dirty="0"/>
              <a:t> </a:t>
            </a:r>
            <a:r>
              <a:rPr sz="3600" spc="-5" dirty="0"/>
              <a:t>Exchange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2028444"/>
            <a:ext cx="580644" cy="8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5928" y="2007107"/>
            <a:ext cx="507492" cy="8763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66012" y="3975100"/>
            <a:ext cx="3033395" cy="220979"/>
          </a:xfrm>
          <a:custGeom>
            <a:avLst/>
            <a:gdLst/>
            <a:ahLst/>
            <a:cxnLst/>
            <a:rect l="l" t="t" r="r" b="b"/>
            <a:pathLst>
              <a:path w="3033395" h="220979">
                <a:moveTo>
                  <a:pt x="85636" y="117475"/>
                </a:moveTo>
                <a:lnTo>
                  <a:pt x="0" y="173989"/>
                </a:lnTo>
                <a:lnTo>
                  <a:pt x="88226" y="219075"/>
                </a:lnTo>
                <a:lnTo>
                  <a:pt x="91351" y="220725"/>
                </a:lnTo>
                <a:lnTo>
                  <a:pt x="95173" y="219456"/>
                </a:lnTo>
                <a:lnTo>
                  <a:pt x="96774" y="216407"/>
                </a:lnTo>
                <a:lnTo>
                  <a:pt x="98361" y="213232"/>
                </a:lnTo>
                <a:lnTo>
                  <a:pt x="97129" y="209423"/>
                </a:lnTo>
                <a:lnTo>
                  <a:pt x="94005" y="207772"/>
                </a:lnTo>
                <a:lnTo>
                  <a:pt x="38830" y="179577"/>
                </a:lnTo>
                <a:lnTo>
                  <a:pt x="12865" y="179577"/>
                </a:lnTo>
                <a:lnTo>
                  <a:pt x="12166" y="167005"/>
                </a:lnTo>
                <a:lnTo>
                  <a:pt x="35584" y="165710"/>
                </a:lnTo>
                <a:lnTo>
                  <a:pt x="89712" y="130048"/>
                </a:lnTo>
                <a:lnTo>
                  <a:pt x="92633" y="128016"/>
                </a:lnTo>
                <a:lnTo>
                  <a:pt x="93446" y="124079"/>
                </a:lnTo>
                <a:lnTo>
                  <a:pt x="89573" y="118237"/>
                </a:lnTo>
                <a:lnTo>
                  <a:pt x="85636" y="117475"/>
                </a:lnTo>
                <a:close/>
              </a:path>
              <a:path w="3033395" h="220979">
                <a:moveTo>
                  <a:pt x="35584" y="165710"/>
                </a:moveTo>
                <a:lnTo>
                  <a:pt x="12166" y="167005"/>
                </a:lnTo>
                <a:lnTo>
                  <a:pt x="12865" y="179577"/>
                </a:lnTo>
                <a:lnTo>
                  <a:pt x="31253" y="178562"/>
                </a:lnTo>
                <a:lnTo>
                  <a:pt x="16078" y="178562"/>
                </a:lnTo>
                <a:lnTo>
                  <a:pt x="15468" y="167639"/>
                </a:lnTo>
                <a:lnTo>
                  <a:pt x="32655" y="167639"/>
                </a:lnTo>
                <a:lnTo>
                  <a:pt x="35584" y="165710"/>
                </a:lnTo>
                <a:close/>
              </a:path>
              <a:path w="3033395" h="220979">
                <a:moveTo>
                  <a:pt x="36297" y="178283"/>
                </a:moveTo>
                <a:lnTo>
                  <a:pt x="12865" y="179577"/>
                </a:lnTo>
                <a:lnTo>
                  <a:pt x="38830" y="179577"/>
                </a:lnTo>
                <a:lnTo>
                  <a:pt x="36297" y="178283"/>
                </a:lnTo>
                <a:close/>
              </a:path>
              <a:path w="3033395" h="220979">
                <a:moveTo>
                  <a:pt x="15468" y="167639"/>
                </a:moveTo>
                <a:lnTo>
                  <a:pt x="16078" y="178562"/>
                </a:lnTo>
                <a:lnTo>
                  <a:pt x="25148" y="172586"/>
                </a:lnTo>
                <a:lnTo>
                  <a:pt x="15468" y="167639"/>
                </a:lnTo>
                <a:close/>
              </a:path>
              <a:path w="3033395" h="220979">
                <a:moveTo>
                  <a:pt x="25148" y="172586"/>
                </a:moveTo>
                <a:lnTo>
                  <a:pt x="16078" y="178562"/>
                </a:lnTo>
                <a:lnTo>
                  <a:pt x="31253" y="178562"/>
                </a:lnTo>
                <a:lnTo>
                  <a:pt x="36297" y="178283"/>
                </a:lnTo>
                <a:lnTo>
                  <a:pt x="25148" y="172586"/>
                </a:lnTo>
                <a:close/>
              </a:path>
              <a:path w="3033395" h="220979">
                <a:moveTo>
                  <a:pt x="3032404" y="0"/>
                </a:moveTo>
                <a:lnTo>
                  <a:pt x="35584" y="165710"/>
                </a:lnTo>
                <a:lnTo>
                  <a:pt x="25148" y="172586"/>
                </a:lnTo>
                <a:lnTo>
                  <a:pt x="36297" y="178283"/>
                </a:lnTo>
                <a:lnTo>
                  <a:pt x="3033166" y="12700"/>
                </a:lnTo>
                <a:lnTo>
                  <a:pt x="3032404" y="0"/>
                </a:lnTo>
                <a:close/>
              </a:path>
              <a:path w="3033395" h="220979">
                <a:moveTo>
                  <a:pt x="32655" y="167639"/>
                </a:moveTo>
                <a:lnTo>
                  <a:pt x="15468" y="167639"/>
                </a:lnTo>
                <a:lnTo>
                  <a:pt x="25148" y="172586"/>
                </a:lnTo>
                <a:lnTo>
                  <a:pt x="32655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3929" y="3205479"/>
            <a:ext cx="3032125" cy="220979"/>
          </a:xfrm>
          <a:custGeom>
            <a:avLst/>
            <a:gdLst/>
            <a:ahLst/>
            <a:cxnLst/>
            <a:rect l="l" t="t" r="r" b="b"/>
            <a:pathLst>
              <a:path w="3032125" h="220979">
                <a:moveTo>
                  <a:pt x="85598" y="117475"/>
                </a:moveTo>
                <a:lnTo>
                  <a:pt x="0" y="173990"/>
                </a:lnTo>
                <a:lnTo>
                  <a:pt x="91312" y="220725"/>
                </a:lnTo>
                <a:lnTo>
                  <a:pt x="95123" y="219456"/>
                </a:lnTo>
                <a:lnTo>
                  <a:pt x="96774" y="216408"/>
                </a:lnTo>
                <a:lnTo>
                  <a:pt x="98298" y="213233"/>
                </a:lnTo>
                <a:lnTo>
                  <a:pt x="97155" y="209423"/>
                </a:lnTo>
                <a:lnTo>
                  <a:pt x="38841" y="179578"/>
                </a:lnTo>
                <a:lnTo>
                  <a:pt x="12827" y="179578"/>
                </a:lnTo>
                <a:lnTo>
                  <a:pt x="12192" y="167005"/>
                </a:lnTo>
                <a:lnTo>
                  <a:pt x="35507" y="165715"/>
                </a:lnTo>
                <a:lnTo>
                  <a:pt x="89662" y="130048"/>
                </a:lnTo>
                <a:lnTo>
                  <a:pt x="92583" y="128016"/>
                </a:lnTo>
                <a:lnTo>
                  <a:pt x="93472" y="124079"/>
                </a:lnTo>
                <a:lnTo>
                  <a:pt x="91440" y="121158"/>
                </a:lnTo>
                <a:lnTo>
                  <a:pt x="89535" y="118237"/>
                </a:lnTo>
                <a:lnTo>
                  <a:pt x="85598" y="117475"/>
                </a:lnTo>
                <a:close/>
              </a:path>
              <a:path w="3032125" h="220979">
                <a:moveTo>
                  <a:pt x="35507" y="165715"/>
                </a:moveTo>
                <a:lnTo>
                  <a:pt x="12192" y="167005"/>
                </a:lnTo>
                <a:lnTo>
                  <a:pt x="12827" y="179578"/>
                </a:lnTo>
                <a:lnTo>
                  <a:pt x="31206" y="178562"/>
                </a:lnTo>
                <a:lnTo>
                  <a:pt x="16002" y="178562"/>
                </a:lnTo>
                <a:lnTo>
                  <a:pt x="15494" y="167640"/>
                </a:lnTo>
                <a:lnTo>
                  <a:pt x="32585" y="167640"/>
                </a:lnTo>
                <a:lnTo>
                  <a:pt x="35507" y="165715"/>
                </a:lnTo>
                <a:close/>
              </a:path>
              <a:path w="3032125" h="220979">
                <a:moveTo>
                  <a:pt x="36303" y="178280"/>
                </a:moveTo>
                <a:lnTo>
                  <a:pt x="12827" y="179578"/>
                </a:lnTo>
                <a:lnTo>
                  <a:pt x="38841" y="179578"/>
                </a:lnTo>
                <a:lnTo>
                  <a:pt x="36303" y="178280"/>
                </a:lnTo>
                <a:close/>
              </a:path>
              <a:path w="3032125" h="220979">
                <a:moveTo>
                  <a:pt x="15494" y="167640"/>
                </a:moveTo>
                <a:lnTo>
                  <a:pt x="16002" y="178562"/>
                </a:lnTo>
                <a:lnTo>
                  <a:pt x="25115" y="172559"/>
                </a:lnTo>
                <a:lnTo>
                  <a:pt x="15494" y="167640"/>
                </a:lnTo>
                <a:close/>
              </a:path>
              <a:path w="3032125" h="220979">
                <a:moveTo>
                  <a:pt x="25115" y="172559"/>
                </a:moveTo>
                <a:lnTo>
                  <a:pt x="16002" y="178562"/>
                </a:lnTo>
                <a:lnTo>
                  <a:pt x="31206" y="178562"/>
                </a:lnTo>
                <a:lnTo>
                  <a:pt x="36303" y="178280"/>
                </a:lnTo>
                <a:lnTo>
                  <a:pt x="25115" y="172559"/>
                </a:lnTo>
                <a:close/>
              </a:path>
              <a:path w="3032125" h="220979">
                <a:moveTo>
                  <a:pt x="3030854" y="0"/>
                </a:moveTo>
                <a:lnTo>
                  <a:pt x="35507" y="165715"/>
                </a:lnTo>
                <a:lnTo>
                  <a:pt x="25115" y="172559"/>
                </a:lnTo>
                <a:lnTo>
                  <a:pt x="36303" y="178280"/>
                </a:lnTo>
                <a:lnTo>
                  <a:pt x="3031617" y="12700"/>
                </a:lnTo>
                <a:lnTo>
                  <a:pt x="3030854" y="0"/>
                </a:lnTo>
                <a:close/>
              </a:path>
              <a:path w="3032125" h="220979">
                <a:moveTo>
                  <a:pt x="32585" y="167640"/>
                </a:moveTo>
                <a:lnTo>
                  <a:pt x="15494" y="167640"/>
                </a:lnTo>
                <a:lnTo>
                  <a:pt x="25115" y="172559"/>
                </a:lnTo>
                <a:lnTo>
                  <a:pt x="32585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3548" y="3933952"/>
            <a:ext cx="3032125" cy="220979"/>
          </a:xfrm>
          <a:custGeom>
            <a:avLst/>
            <a:gdLst/>
            <a:ahLst/>
            <a:cxnLst/>
            <a:rect l="l" t="t" r="r" b="b"/>
            <a:pathLst>
              <a:path w="3032125" h="220979">
                <a:moveTo>
                  <a:pt x="2995301" y="178286"/>
                </a:moveTo>
                <a:lnTo>
                  <a:pt x="2934461" y="209423"/>
                </a:lnTo>
                <a:lnTo>
                  <a:pt x="2933319" y="213233"/>
                </a:lnTo>
                <a:lnTo>
                  <a:pt x="2934843" y="216408"/>
                </a:lnTo>
                <a:lnTo>
                  <a:pt x="2936494" y="219456"/>
                </a:lnTo>
                <a:lnTo>
                  <a:pt x="2940304" y="220725"/>
                </a:lnTo>
                <a:lnTo>
                  <a:pt x="3020692" y="179578"/>
                </a:lnTo>
                <a:lnTo>
                  <a:pt x="3018662" y="179578"/>
                </a:lnTo>
                <a:lnTo>
                  <a:pt x="2995301" y="178286"/>
                </a:lnTo>
                <a:close/>
              </a:path>
              <a:path w="3032125" h="220979">
                <a:moveTo>
                  <a:pt x="3006501" y="172559"/>
                </a:moveTo>
                <a:lnTo>
                  <a:pt x="2995301" y="178286"/>
                </a:lnTo>
                <a:lnTo>
                  <a:pt x="3018662" y="179578"/>
                </a:lnTo>
                <a:lnTo>
                  <a:pt x="3018724" y="178562"/>
                </a:lnTo>
                <a:lnTo>
                  <a:pt x="3015615" y="178562"/>
                </a:lnTo>
                <a:lnTo>
                  <a:pt x="3006501" y="172559"/>
                </a:lnTo>
                <a:close/>
              </a:path>
              <a:path w="3032125" h="220979">
                <a:moveTo>
                  <a:pt x="2946019" y="117475"/>
                </a:moveTo>
                <a:lnTo>
                  <a:pt x="2942081" y="118237"/>
                </a:lnTo>
                <a:lnTo>
                  <a:pt x="2940177" y="121158"/>
                </a:lnTo>
                <a:lnTo>
                  <a:pt x="2938145" y="124079"/>
                </a:lnTo>
                <a:lnTo>
                  <a:pt x="2939033" y="128016"/>
                </a:lnTo>
                <a:lnTo>
                  <a:pt x="2941954" y="130048"/>
                </a:lnTo>
                <a:lnTo>
                  <a:pt x="2996109" y="165715"/>
                </a:lnTo>
                <a:lnTo>
                  <a:pt x="3019425" y="167005"/>
                </a:lnTo>
                <a:lnTo>
                  <a:pt x="3018662" y="179578"/>
                </a:lnTo>
                <a:lnTo>
                  <a:pt x="3020692" y="179578"/>
                </a:lnTo>
                <a:lnTo>
                  <a:pt x="3031617" y="173990"/>
                </a:lnTo>
                <a:lnTo>
                  <a:pt x="2946019" y="117475"/>
                </a:lnTo>
                <a:close/>
              </a:path>
              <a:path w="3032125" h="220979">
                <a:moveTo>
                  <a:pt x="3016123" y="167640"/>
                </a:moveTo>
                <a:lnTo>
                  <a:pt x="3006501" y="172559"/>
                </a:lnTo>
                <a:lnTo>
                  <a:pt x="3015615" y="178562"/>
                </a:lnTo>
                <a:lnTo>
                  <a:pt x="3016123" y="167640"/>
                </a:lnTo>
                <a:close/>
              </a:path>
              <a:path w="3032125" h="220979">
                <a:moveTo>
                  <a:pt x="3019386" y="167640"/>
                </a:moveTo>
                <a:lnTo>
                  <a:pt x="3016123" y="167640"/>
                </a:lnTo>
                <a:lnTo>
                  <a:pt x="3015615" y="178562"/>
                </a:lnTo>
                <a:lnTo>
                  <a:pt x="3018724" y="178562"/>
                </a:lnTo>
                <a:lnTo>
                  <a:pt x="3019386" y="167640"/>
                </a:lnTo>
                <a:close/>
              </a:path>
              <a:path w="3032125" h="220979">
                <a:moveTo>
                  <a:pt x="762" y="0"/>
                </a:moveTo>
                <a:lnTo>
                  <a:pt x="0" y="12700"/>
                </a:lnTo>
                <a:lnTo>
                  <a:pt x="2995301" y="178286"/>
                </a:lnTo>
                <a:lnTo>
                  <a:pt x="3006501" y="172559"/>
                </a:lnTo>
                <a:lnTo>
                  <a:pt x="2996109" y="165715"/>
                </a:lnTo>
                <a:lnTo>
                  <a:pt x="762" y="0"/>
                </a:lnTo>
                <a:close/>
              </a:path>
              <a:path w="3032125" h="220979">
                <a:moveTo>
                  <a:pt x="2996109" y="165715"/>
                </a:moveTo>
                <a:lnTo>
                  <a:pt x="3006501" y="172559"/>
                </a:lnTo>
                <a:lnTo>
                  <a:pt x="3016123" y="167640"/>
                </a:lnTo>
                <a:lnTo>
                  <a:pt x="3019386" y="167640"/>
                </a:lnTo>
                <a:lnTo>
                  <a:pt x="3019425" y="167005"/>
                </a:lnTo>
                <a:lnTo>
                  <a:pt x="2996109" y="165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5682" y="3182620"/>
            <a:ext cx="3033395" cy="222250"/>
          </a:xfrm>
          <a:custGeom>
            <a:avLst/>
            <a:gdLst/>
            <a:ahLst/>
            <a:cxnLst/>
            <a:rect l="l" t="t" r="r" b="b"/>
            <a:pathLst>
              <a:path w="3033395" h="222250">
                <a:moveTo>
                  <a:pt x="2996832" y="179794"/>
                </a:moveTo>
                <a:lnTo>
                  <a:pt x="2935960" y="210946"/>
                </a:lnTo>
                <a:lnTo>
                  <a:pt x="2934817" y="214756"/>
                </a:lnTo>
                <a:lnTo>
                  <a:pt x="2936341" y="217804"/>
                </a:lnTo>
                <a:lnTo>
                  <a:pt x="2937992" y="220979"/>
                </a:lnTo>
                <a:lnTo>
                  <a:pt x="2941802" y="222250"/>
                </a:lnTo>
                <a:lnTo>
                  <a:pt x="2944850" y="220599"/>
                </a:lnTo>
                <a:lnTo>
                  <a:pt x="3022175" y="181101"/>
                </a:lnTo>
                <a:lnTo>
                  <a:pt x="3020288" y="181101"/>
                </a:lnTo>
                <a:lnTo>
                  <a:pt x="2996832" y="179794"/>
                </a:lnTo>
                <a:close/>
              </a:path>
              <a:path w="3033395" h="222250">
                <a:moveTo>
                  <a:pt x="3008013" y="174076"/>
                </a:moveTo>
                <a:lnTo>
                  <a:pt x="2996832" y="179794"/>
                </a:lnTo>
                <a:lnTo>
                  <a:pt x="3020288" y="181101"/>
                </a:lnTo>
                <a:lnTo>
                  <a:pt x="3020339" y="180085"/>
                </a:lnTo>
                <a:lnTo>
                  <a:pt x="3017113" y="180085"/>
                </a:lnTo>
                <a:lnTo>
                  <a:pt x="3008013" y="174076"/>
                </a:lnTo>
                <a:close/>
              </a:path>
              <a:path w="3033395" h="222250">
                <a:moveTo>
                  <a:pt x="2947517" y="118999"/>
                </a:moveTo>
                <a:lnTo>
                  <a:pt x="2943580" y="119760"/>
                </a:lnTo>
                <a:lnTo>
                  <a:pt x="2939770" y="125602"/>
                </a:lnTo>
                <a:lnTo>
                  <a:pt x="2940532" y="129539"/>
                </a:lnTo>
                <a:lnTo>
                  <a:pt x="2997645" y="167230"/>
                </a:lnTo>
                <a:lnTo>
                  <a:pt x="3020923" y="168528"/>
                </a:lnTo>
                <a:lnTo>
                  <a:pt x="3020288" y="181101"/>
                </a:lnTo>
                <a:lnTo>
                  <a:pt x="3022175" y="181101"/>
                </a:lnTo>
                <a:lnTo>
                  <a:pt x="3033115" y="175513"/>
                </a:lnTo>
                <a:lnTo>
                  <a:pt x="2947517" y="118999"/>
                </a:lnTo>
                <a:close/>
              </a:path>
              <a:path w="3033395" h="222250">
                <a:moveTo>
                  <a:pt x="3017621" y="169163"/>
                </a:moveTo>
                <a:lnTo>
                  <a:pt x="3008013" y="174076"/>
                </a:lnTo>
                <a:lnTo>
                  <a:pt x="3017113" y="180085"/>
                </a:lnTo>
                <a:lnTo>
                  <a:pt x="3017621" y="169163"/>
                </a:lnTo>
                <a:close/>
              </a:path>
              <a:path w="3033395" h="222250">
                <a:moveTo>
                  <a:pt x="3020891" y="169163"/>
                </a:moveTo>
                <a:lnTo>
                  <a:pt x="3017621" y="169163"/>
                </a:lnTo>
                <a:lnTo>
                  <a:pt x="3017113" y="180085"/>
                </a:lnTo>
                <a:lnTo>
                  <a:pt x="3020339" y="180085"/>
                </a:lnTo>
                <a:lnTo>
                  <a:pt x="3020891" y="169163"/>
                </a:lnTo>
                <a:close/>
              </a:path>
              <a:path w="3033395" h="222250">
                <a:moveTo>
                  <a:pt x="711" y="0"/>
                </a:moveTo>
                <a:lnTo>
                  <a:pt x="0" y="12700"/>
                </a:lnTo>
                <a:lnTo>
                  <a:pt x="2996832" y="179794"/>
                </a:lnTo>
                <a:lnTo>
                  <a:pt x="3008013" y="174076"/>
                </a:lnTo>
                <a:lnTo>
                  <a:pt x="2997645" y="167230"/>
                </a:lnTo>
                <a:lnTo>
                  <a:pt x="711" y="0"/>
                </a:lnTo>
                <a:close/>
              </a:path>
              <a:path w="3033395" h="222250">
                <a:moveTo>
                  <a:pt x="2997645" y="167230"/>
                </a:moveTo>
                <a:lnTo>
                  <a:pt x="3008013" y="174076"/>
                </a:lnTo>
                <a:lnTo>
                  <a:pt x="3017621" y="169163"/>
                </a:lnTo>
                <a:lnTo>
                  <a:pt x="3020891" y="169163"/>
                </a:lnTo>
                <a:lnTo>
                  <a:pt x="3020923" y="168528"/>
                </a:lnTo>
                <a:lnTo>
                  <a:pt x="2997645" y="167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339" y="189509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6975" y="186245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8246" y="1895094"/>
            <a:ext cx="13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0150" y="2797556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b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1291" y="1973579"/>
            <a:ext cx="946403" cy="96469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37510" y="3661917"/>
            <a:ext cx="2889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4463" y="2837180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83197" y="3611321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60703" y="4733544"/>
            <a:ext cx="3042285" cy="513715"/>
            <a:chOff x="1060703" y="4733544"/>
            <a:chExt cx="3042285" cy="513715"/>
          </a:xfrm>
        </p:grpSpPr>
        <p:sp>
          <p:nvSpPr>
            <p:cNvPr id="18" name="object 18"/>
            <p:cNvSpPr/>
            <p:nvPr/>
          </p:nvSpPr>
          <p:spPr>
            <a:xfrm>
              <a:off x="1065275" y="4738116"/>
              <a:ext cx="3032760" cy="504825"/>
            </a:xfrm>
            <a:custGeom>
              <a:avLst/>
              <a:gdLst/>
              <a:ahLst/>
              <a:cxnLst/>
              <a:rect l="l" t="t" r="r" b="b"/>
              <a:pathLst>
                <a:path w="3032760" h="504825">
                  <a:moveTo>
                    <a:pt x="2780538" y="0"/>
                  </a:moveTo>
                  <a:lnTo>
                    <a:pt x="2780538" y="126110"/>
                  </a:lnTo>
                  <a:lnTo>
                    <a:pt x="252222" y="126110"/>
                  </a:lnTo>
                  <a:lnTo>
                    <a:pt x="252222" y="0"/>
                  </a:lnTo>
                  <a:lnTo>
                    <a:pt x="0" y="252221"/>
                  </a:lnTo>
                  <a:lnTo>
                    <a:pt x="252222" y="504443"/>
                  </a:lnTo>
                  <a:lnTo>
                    <a:pt x="252222" y="378332"/>
                  </a:lnTo>
                  <a:lnTo>
                    <a:pt x="2780538" y="378332"/>
                  </a:lnTo>
                  <a:lnTo>
                    <a:pt x="2780538" y="504443"/>
                  </a:lnTo>
                  <a:lnTo>
                    <a:pt x="3032760" y="252221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5275" y="4738116"/>
              <a:ext cx="3032760" cy="504825"/>
            </a:xfrm>
            <a:custGeom>
              <a:avLst/>
              <a:gdLst/>
              <a:ahLst/>
              <a:cxnLst/>
              <a:rect l="l" t="t" r="r" b="b"/>
              <a:pathLst>
                <a:path w="3032760" h="504825">
                  <a:moveTo>
                    <a:pt x="0" y="252221"/>
                  </a:moveTo>
                  <a:lnTo>
                    <a:pt x="252222" y="0"/>
                  </a:lnTo>
                  <a:lnTo>
                    <a:pt x="252222" y="126110"/>
                  </a:lnTo>
                  <a:lnTo>
                    <a:pt x="2780538" y="126110"/>
                  </a:lnTo>
                  <a:lnTo>
                    <a:pt x="2780538" y="0"/>
                  </a:lnTo>
                  <a:lnTo>
                    <a:pt x="3032760" y="252221"/>
                  </a:lnTo>
                  <a:lnTo>
                    <a:pt x="2780538" y="504443"/>
                  </a:lnTo>
                  <a:lnTo>
                    <a:pt x="2780538" y="378332"/>
                  </a:lnTo>
                  <a:lnTo>
                    <a:pt x="252222" y="378332"/>
                  </a:lnTo>
                  <a:lnTo>
                    <a:pt x="252222" y="504443"/>
                  </a:lnTo>
                  <a:lnTo>
                    <a:pt x="0" y="25222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14042" y="4845177"/>
            <a:ext cx="1935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Secure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Communication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68596" y="4733544"/>
            <a:ext cx="3040380" cy="513715"/>
            <a:chOff x="4768596" y="4733544"/>
            <a:chExt cx="3040380" cy="513715"/>
          </a:xfrm>
        </p:grpSpPr>
        <p:sp>
          <p:nvSpPr>
            <p:cNvPr id="22" name="object 22"/>
            <p:cNvSpPr/>
            <p:nvPr/>
          </p:nvSpPr>
          <p:spPr>
            <a:xfrm>
              <a:off x="4773168" y="4738116"/>
              <a:ext cx="3031490" cy="504825"/>
            </a:xfrm>
            <a:custGeom>
              <a:avLst/>
              <a:gdLst/>
              <a:ahLst/>
              <a:cxnLst/>
              <a:rect l="l" t="t" r="r" b="b"/>
              <a:pathLst>
                <a:path w="3031490" h="504825">
                  <a:moveTo>
                    <a:pt x="2779014" y="0"/>
                  </a:moveTo>
                  <a:lnTo>
                    <a:pt x="2779014" y="126110"/>
                  </a:lnTo>
                  <a:lnTo>
                    <a:pt x="252222" y="126110"/>
                  </a:lnTo>
                  <a:lnTo>
                    <a:pt x="252222" y="0"/>
                  </a:lnTo>
                  <a:lnTo>
                    <a:pt x="0" y="252221"/>
                  </a:lnTo>
                  <a:lnTo>
                    <a:pt x="252222" y="504443"/>
                  </a:lnTo>
                  <a:lnTo>
                    <a:pt x="252222" y="378332"/>
                  </a:lnTo>
                  <a:lnTo>
                    <a:pt x="2779014" y="378332"/>
                  </a:lnTo>
                  <a:lnTo>
                    <a:pt x="2779014" y="504443"/>
                  </a:lnTo>
                  <a:lnTo>
                    <a:pt x="3031236" y="252221"/>
                  </a:lnTo>
                  <a:lnTo>
                    <a:pt x="277901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73168" y="4738116"/>
              <a:ext cx="3031490" cy="504825"/>
            </a:xfrm>
            <a:custGeom>
              <a:avLst/>
              <a:gdLst/>
              <a:ahLst/>
              <a:cxnLst/>
              <a:rect l="l" t="t" r="r" b="b"/>
              <a:pathLst>
                <a:path w="3031490" h="504825">
                  <a:moveTo>
                    <a:pt x="0" y="252221"/>
                  </a:moveTo>
                  <a:lnTo>
                    <a:pt x="252222" y="0"/>
                  </a:lnTo>
                  <a:lnTo>
                    <a:pt x="252222" y="126110"/>
                  </a:lnTo>
                  <a:lnTo>
                    <a:pt x="2779014" y="126110"/>
                  </a:lnTo>
                  <a:lnTo>
                    <a:pt x="2779014" y="0"/>
                  </a:lnTo>
                  <a:lnTo>
                    <a:pt x="3031236" y="252221"/>
                  </a:lnTo>
                  <a:lnTo>
                    <a:pt x="2779014" y="504443"/>
                  </a:lnTo>
                  <a:lnTo>
                    <a:pt x="2779014" y="378332"/>
                  </a:lnTo>
                  <a:lnTo>
                    <a:pt x="252222" y="378332"/>
                  </a:lnTo>
                  <a:lnTo>
                    <a:pt x="252222" y="504443"/>
                  </a:lnTo>
                  <a:lnTo>
                    <a:pt x="0" y="25222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95900" y="4783964"/>
            <a:ext cx="1986280" cy="7880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600" spc="-15" dirty="0">
                <a:latin typeface="Calibri"/>
                <a:cs typeface="Calibri"/>
              </a:rPr>
              <a:t>Secure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Communication</a:t>
            </a:r>
            <a:endParaRPr sz="1600">
              <a:latin typeface="Calibri"/>
              <a:cs typeface="Calibri"/>
            </a:endParaRPr>
          </a:p>
          <a:p>
            <a:pPr marL="118110">
              <a:lnSpc>
                <a:spcPct val="100000"/>
              </a:lnSpc>
              <a:spcBef>
                <a:spcPts val="725"/>
              </a:spcBef>
            </a:pPr>
            <a:r>
              <a:rPr sz="2400" i="1" spc="-5" dirty="0">
                <a:solidFill>
                  <a:srgbClr val="001F5F"/>
                </a:solidFill>
                <a:latin typeface="Calibri"/>
                <a:cs typeface="Calibri"/>
              </a:rPr>
              <a:t>K</a:t>
            </a:r>
            <a:r>
              <a:rPr sz="2400" i="1" spc="-7" baseline="-20833" dirty="0">
                <a:solidFill>
                  <a:srgbClr val="001F5F"/>
                </a:solidFill>
                <a:latin typeface="Calibri"/>
                <a:cs typeface="Calibri"/>
              </a:rPr>
              <a:t>2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= </a:t>
            </a:r>
            <a:r>
              <a:rPr sz="2400" i="1" spc="-5" dirty="0">
                <a:solidFill>
                  <a:srgbClr val="001F5F"/>
                </a:solidFill>
                <a:latin typeface="Calibri"/>
                <a:cs typeface="Calibri"/>
              </a:rPr>
              <a:t>g</a:t>
            </a:r>
            <a:r>
              <a:rPr sz="2400" i="1" spc="-7" baseline="24305" dirty="0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mod</a:t>
            </a:r>
            <a:r>
              <a:rPr sz="2400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73351" y="5258816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1F5F"/>
                </a:solidFill>
                <a:latin typeface="Calibri"/>
                <a:cs typeface="Calibri"/>
              </a:rPr>
              <a:t>K</a:t>
            </a:r>
            <a:r>
              <a:rPr sz="2400" i="1" spc="-7" baseline="-20833" dirty="0">
                <a:solidFill>
                  <a:srgbClr val="001F5F"/>
                </a:solidFill>
                <a:latin typeface="Calibri"/>
                <a:cs typeface="Calibri"/>
              </a:rPr>
              <a:t>1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= </a:t>
            </a:r>
            <a:r>
              <a:rPr sz="2400" i="1" spc="-5" dirty="0">
                <a:solidFill>
                  <a:srgbClr val="001F5F"/>
                </a:solidFill>
                <a:latin typeface="Calibri"/>
                <a:cs typeface="Calibri"/>
              </a:rPr>
              <a:t>g</a:t>
            </a:r>
            <a:r>
              <a:rPr sz="2400" i="1" spc="-7" baseline="24305" dirty="0">
                <a:solidFill>
                  <a:srgbClr val="001F5F"/>
                </a:solidFill>
                <a:latin typeface="Calibri"/>
                <a:cs typeface="Calibri"/>
              </a:rPr>
              <a:t>ae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mod</a:t>
            </a:r>
            <a:r>
              <a:rPr sz="2400" spc="-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406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TLS: </a:t>
            </a:r>
            <a:r>
              <a:rPr sz="3600" spc="-5" dirty="0"/>
              <a:t>Key</a:t>
            </a:r>
            <a:r>
              <a:rPr sz="3600" spc="-45" dirty="0"/>
              <a:t> </a:t>
            </a:r>
            <a:r>
              <a:rPr sz="3600" spc="-5" dirty="0"/>
              <a:t>Exchange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940675" cy="41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68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Two possibilities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exchange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secret key material  </a:t>
            </a:r>
            <a:r>
              <a:rPr sz="2400" dirty="0">
                <a:latin typeface="Arial"/>
                <a:cs typeface="Arial"/>
              </a:rPr>
              <a:t>(premaster </a:t>
            </a:r>
            <a:r>
              <a:rPr sz="2400" spc="-5" dirty="0">
                <a:latin typeface="Arial"/>
                <a:cs typeface="Arial"/>
              </a:rPr>
              <a:t>secret,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PS):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RSA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encryption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RSA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encryption: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Client generates PS + encrypts PS with server public key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Server decrypts PS with server private key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DH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exchange: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Client and server perform Diffie-Hellman-Exchange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(DH)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Server signs his DH </a:t>
            </a:r>
            <a:r>
              <a:rPr sz="2000" spc="-5" dirty="0">
                <a:latin typeface="Arial"/>
                <a:cs typeface="Arial"/>
              </a:rPr>
              <a:t>value </a:t>
            </a:r>
            <a:r>
              <a:rPr sz="2000" dirty="0">
                <a:latin typeface="Arial"/>
                <a:cs typeface="Arial"/>
              </a:rPr>
              <a:t>with his private key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Client validates signature with server public key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(RSA)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3938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TLS Key</a:t>
            </a:r>
            <a:r>
              <a:rPr sz="3600" spc="-75" dirty="0"/>
              <a:t> </a:t>
            </a:r>
            <a:r>
              <a:rPr sz="3600" spc="-5" dirty="0"/>
              <a:t>Exchange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95879"/>
            <a:ext cx="7703820" cy="397700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Problem with RSA key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exchange?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Lets assume adversary </a:t>
            </a:r>
            <a:r>
              <a:rPr sz="2400" dirty="0">
                <a:latin typeface="Arial"/>
                <a:cs typeface="Arial"/>
              </a:rPr>
              <a:t>records </a:t>
            </a:r>
            <a:r>
              <a:rPr sz="2400" spc="-5" dirty="0">
                <a:latin typeface="Arial"/>
                <a:cs typeface="Arial"/>
              </a:rPr>
              <a:t>complete TLS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session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later private </a:t>
            </a:r>
            <a:r>
              <a:rPr sz="2400" dirty="0">
                <a:latin typeface="Arial"/>
                <a:cs typeface="Arial"/>
              </a:rPr>
              <a:t>key of </a:t>
            </a:r>
            <a:r>
              <a:rPr sz="2400" spc="-5" dirty="0">
                <a:latin typeface="Arial"/>
                <a:cs typeface="Arial"/>
              </a:rPr>
              <a:t>server 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Premaster secret can be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decrypted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Session key can be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calculated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Complete payload can be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decrypted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 </a:t>
            </a:r>
            <a:r>
              <a:rPr sz="2400" spc="-10" dirty="0">
                <a:latin typeface="Arial"/>
                <a:cs typeface="Arial"/>
              </a:rPr>
              <a:t>DH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exchange: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later knowledge of private key is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useless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Payload remains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protected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“perfect forward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secrecy”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6226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TLS: </a:t>
            </a:r>
            <a:r>
              <a:rPr sz="3600" spc="-5" dirty="0"/>
              <a:t>Symmetric key</a:t>
            </a:r>
            <a:r>
              <a:rPr sz="3600" spc="-35" dirty="0"/>
              <a:t> </a:t>
            </a:r>
            <a:r>
              <a:rPr sz="3600" dirty="0"/>
              <a:t>derivation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3501" y="1412570"/>
            <a:ext cx="347662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Using two random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numbers  (from client and server) +  premaster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secret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Key material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calculation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(general)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701" y="2999994"/>
            <a:ext cx="285051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Uses </a:t>
            </a:r>
            <a:r>
              <a:rPr sz="1800" dirty="0">
                <a:latin typeface="Arial"/>
                <a:cs typeface="Arial"/>
              </a:rPr>
              <a:t>“Key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Expansion”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Internally using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pseudo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701" y="3658361"/>
            <a:ext cx="3587750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random function (based on hash  function)</a:t>
            </a:r>
            <a:endParaRPr sz="1800">
              <a:latin typeface="Arial"/>
              <a:cs typeface="Arial"/>
            </a:endParaRPr>
          </a:p>
          <a:p>
            <a:pPr marL="299085" marR="386715" indent="-287020">
              <a:lnSpc>
                <a:spcPct val="100000"/>
              </a:lnSpc>
              <a:spcBef>
                <a:spcPts val="434"/>
              </a:spcBef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5" dirty="0">
                <a:latin typeface="Arial"/>
                <a:cs typeface="Arial"/>
              </a:rPr>
              <a:t>Can produce arbitrary length  key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material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046" y="1412570"/>
            <a:ext cx="3176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Master secret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6246" y="1774316"/>
            <a:ext cx="3509010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93345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Input: Premaster Secret,  random number client, random  number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Output: </a:t>
            </a:r>
            <a:r>
              <a:rPr sz="1800" dirty="0">
                <a:latin typeface="Arial"/>
                <a:cs typeface="Arial"/>
              </a:rPr>
              <a:t>Master </a:t>
            </a:r>
            <a:r>
              <a:rPr sz="1800" spc="-5" dirty="0">
                <a:latin typeface="Arial"/>
                <a:cs typeface="Arial"/>
              </a:rPr>
              <a:t>Secret (48</a:t>
            </a:r>
            <a:r>
              <a:rPr sz="1800" spc="-10" dirty="0">
                <a:latin typeface="Arial"/>
                <a:cs typeface="Arial"/>
              </a:rPr>
              <a:t> byte)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9046" y="2986277"/>
            <a:ext cx="3941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Encryption/MAC key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6246" y="3347465"/>
            <a:ext cx="3535679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0014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Input: </a:t>
            </a:r>
            <a:r>
              <a:rPr sz="1800" dirty="0">
                <a:latin typeface="Arial"/>
                <a:cs typeface="Arial"/>
              </a:rPr>
              <a:t>Master </a:t>
            </a:r>
            <a:r>
              <a:rPr sz="1800" spc="-5" dirty="0">
                <a:latin typeface="Arial"/>
                <a:cs typeface="Arial"/>
              </a:rPr>
              <a:t>Secret, random  number client, random number  server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Output: Key block, is partitioned  into required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keys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459" y="5036820"/>
            <a:ext cx="1643380" cy="42989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89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latin typeface="Arial"/>
                <a:cs typeface="Arial"/>
              </a:rPr>
              <a:t>Random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(Client)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459" y="6109715"/>
            <a:ext cx="1656080" cy="42862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76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90"/>
              </a:spcBef>
            </a:pPr>
            <a:r>
              <a:rPr sz="1600" spc="-5" dirty="0">
                <a:latin typeface="Arial"/>
                <a:cs typeface="Arial"/>
              </a:rPr>
              <a:t>Random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(Server)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459" y="5538215"/>
            <a:ext cx="1643380" cy="42862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76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90"/>
              </a:spcBef>
            </a:pPr>
            <a:r>
              <a:rPr sz="1600" spc="-5" dirty="0">
                <a:latin typeface="Arial"/>
                <a:cs typeface="Arial"/>
              </a:rPr>
              <a:t>Premaster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secret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50948" y="5466588"/>
            <a:ext cx="929640" cy="571500"/>
          </a:xfrm>
          <a:custGeom>
            <a:avLst/>
            <a:gdLst/>
            <a:ahLst/>
            <a:cxnLst/>
            <a:rect l="l" t="t" r="r" b="b"/>
            <a:pathLst>
              <a:path w="929639" h="571500">
                <a:moveTo>
                  <a:pt x="0" y="285750"/>
                </a:moveTo>
                <a:lnTo>
                  <a:pt x="14198" y="215392"/>
                </a:lnTo>
                <a:lnTo>
                  <a:pt x="54469" y="151419"/>
                </a:lnTo>
                <a:lnTo>
                  <a:pt x="83292" y="122497"/>
                </a:lnTo>
                <a:lnTo>
                  <a:pt x="117325" y="95974"/>
                </a:lnTo>
                <a:lnTo>
                  <a:pt x="156133" y="72118"/>
                </a:lnTo>
                <a:lnTo>
                  <a:pt x="199278" y="51198"/>
                </a:lnTo>
                <a:lnTo>
                  <a:pt x="246326" y="33481"/>
                </a:lnTo>
                <a:lnTo>
                  <a:pt x="296840" y="19234"/>
                </a:lnTo>
                <a:lnTo>
                  <a:pt x="350384" y="8727"/>
                </a:lnTo>
                <a:lnTo>
                  <a:pt x="406523" y="2226"/>
                </a:lnTo>
                <a:lnTo>
                  <a:pt x="464819" y="0"/>
                </a:lnTo>
                <a:lnTo>
                  <a:pt x="523116" y="2226"/>
                </a:lnTo>
                <a:lnTo>
                  <a:pt x="579255" y="8727"/>
                </a:lnTo>
                <a:lnTo>
                  <a:pt x="632799" y="19234"/>
                </a:lnTo>
                <a:lnTo>
                  <a:pt x="683313" y="33481"/>
                </a:lnTo>
                <a:lnTo>
                  <a:pt x="730361" y="51198"/>
                </a:lnTo>
                <a:lnTo>
                  <a:pt x="773506" y="72118"/>
                </a:lnTo>
                <a:lnTo>
                  <a:pt x="812314" y="95974"/>
                </a:lnTo>
                <a:lnTo>
                  <a:pt x="846347" y="122497"/>
                </a:lnTo>
                <a:lnTo>
                  <a:pt x="875170" y="151419"/>
                </a:lnTo>
                <a:lnTo>
                  <a:pt x="898346" y="182474"/>
                </a:lnTo>
                <a:lnTo>
                  <a:pt x="926017" y="249907"/>
                </a:lnTo>
                <a:lnTo>
                  <a:pt x="929639" y="285750"/>
                </a:lnTo>
                <a:lnTo>
                  <a:pt x="926017" y="321592"/>
                </a:lnTo>
                <a:lnTo>
                  <a:pt x="898346" y="389025"/>
                </a:lnTo>
                <a:lnTo>
                  <a:pt x="875170" y="420080"/>
                </a:lnTo>
                <a:lnTo>
                  <a:pt x="846347" y="449002"/>
                </a:lnTo>
                <a:lnTo>
                  <a:pt x="812314" y="475525"/>
                </a:lnTo>
                <a:lnTo>
                  <a:pt x="773506" y="499381"/>
                </a:lnTo>
                <a:lnTo>
                  <a:pt x="730361" y="520301"/>
                </a:lnTo>
                <a:lnTo>
                  <a:pt x="683313" y="538018"/>
                </a:lnTo>
                <a:lnTo>
                  <a:pt x="632799" y="552265"/>
                </a:lnTo>
                <a:lnTo>
                  <a:pt x="579255" y="562772"/>
                </a:lnTo>
                <a:lnTo>
                  <a:pt x="523116" y="569273"/>
                </a:lnTo>
                <a:lnTo>
                  <a:pt x="464819" y="571500"/>
                </a:lnTo>
                <a:lnTo>
                  <a:pt x="406523" y="569273"/>
                </a:lnTo>
                <a:lnTo>
                  <a:pt x="350384" y="562772"/>
                </a:lnTo>
                <a:lnTo>
                  <a:pt x="296840" y="552265"/>
                </a:lnTo>
                <a:lnTo>
                  <a:pt x="246326" y="538018"/>
                </a:lnTo>
                <a:lnTo>
                  <a:pt x="199278" y="520301"/>
                </a:lnTo>
                <a:lnTo>
                  <a:pt x="156133" y="499381"/>
                </a:lnTo>
                <a:lnTo>
                  <a:pt x="117325" y="475525"/>
                </a:lnTo>
                <a:lnTo>
                  <a:pt x="83292" y="449002"/>
                </a:lnTo>
                <a:lnTo>
                  <a:pt x="54469" y="420080"/>
                </a:lnTo>
                <a:lnTo>
                  <a:pt x="31293" y="389025"/>
                </a:lnTo>
                <a:lnTo>
                  <a:pt x="3622" y="321592"/>
                </a:lnTo>
                <a:lnTo>
                  <a:pt x="0" y="2857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66213" y="5597144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94332" y="5245353"/>
            <a:ext cx="4720590" cy="1085215"/>
            <a:chOff x="1894332" y="5245353"/>
            <a:chExt cx="4720590" cy="1085215"/>
          </a:xfrm>
        </p:grpSpPr>
        <p:sp>
          <p:nvSpPr>
            <p:cNvPr id="17" name="object 17"/>
            <p:cNvSpPr/>
            <p:nvPr/>
          </p:nvSpPr>
          <p:spPr>
            <a:xfrm>
              <a:off x="1894332" y="5245353"/>
              <a:ext cx="874394" cy="1085215"/>
            </a:xfrm>
            <a:custGeom>
              <a:avLst/>
              <a:gdLst/>
              <a:ahLst/>
              <a:cxnLst/>
              <a:rect l="l" t="t" r="r" b="b"/>
              <a:pathLst>
                <a:path w="874394" h="1085214">
                  <a:moveTo>
                    <a:pt x="357251" y="507809"/>
                  </a:moveTo>
                  <a:lnTo>
                    <a:pt x="346354" y="501459"/>
                  </a:lnTo>
                  <a:lnTo>
                    <a:pt x="268605" y="456107"/>
                  </a:lnTo>
                  <a:lnTo>
                    <a:pt x="264668" y="457123"/>
                  </a:lnTo>
                  <a:lnTo>
                    <a:pt x="261112" y="463181"/>
                  </a:lnTo>
                  <a:lnTo>
                    <a:pt x="262128" y="467080"/>
                  </a:lnTo>
                  <a:lnTo>
                    <a:pt x="321068" y="501459"/>
                  </a:lnTo>
                  <a:lnTo>
                    <a:pt x="183667" y="501459"/>
                  </a:lnTo>
                  <a:lnTo>
                    <a:pt x="182118" y="499872"/>
                  </a:lnTo>
                  <a:lnTo>
                    <a:pt x="0" y="499872"/>
                  </a:lnTo>
                  <a:lnTo>
                    <a:pt x="0" y="512572"/>
                  </a:lnTo>
                  <a:lnTo>
                    <a:pt x="173494" y="512572"/>
                  </a:lnTo>
                  <a:lnTo>
                    <a:pt x="175133" y="514159"/>
                  </a:lnTo>
                  <a:lnTo>
                    <a:pt x="321068" y="514159"/>
                  </a:lnTo>
                  <a:lnTo>
                    <a:pt x="262128" y="548538"/>
                  </a:lnTo>
                  <a:lnTo>
                    <a:pt x="261112" y="552424"/>
                  </a:lnTo>
                  <a:lnTo>
                    <a:pt x="264668" y="558482"/>
                  </a:lnTo>
                  <a:lnTo>
                    <a:pt x="268605" y="559511"/>
                  </a:lnTo>
                  <a:lnTo>
                    <a:pt x="346354" y="514159"/>
                  </a:lnTo>
                  <a:lnTo>
                    <a:pt x="357251" y="507809"/>
                  </a:lnTo>
                  <a:close/>
                </a:path>
                <a:path w="874394" h="1085214">
                  <a:moveTo>
                    <a:pt x="874014" y="881341"/>
                  </a:moveTo>
                  <a:lnTo>
                    <a:pt x="829665" y="805307"/>
                  </a:lnTo>
                  <a:lnTo>
                    <a:pt x="822325" y="792708"/>
                  </a:lnTo>
                  <a:lnTo>
                    <a:pt x="770636" y="881341"/>
                  </a:lnTo>
                  <a:lnTo>
                    <a:pt x="771652" y="885228"/>
                  </a:lnTo>
                  <a:lnTo>
                    <a:pt x="777748" y="888758"/>
                  </a:lnTo>
                  <a:lnTo>
                    <a:pt x="781558" y="887730"/>
                  </a:lnTo>
                  <a:lnTo>
                    <a:pt x="815975" y="828751"/>
                  </a:lnTo>
                  <a:lnTo>
                    <a:pt x="815975" y="1072134"/>
                  </a:lnTo>
                  <a:lnTo>
                    <a:pt x="0" y="1072134"/>
                  </a:lnTo>
                  <a:lnTo>
                    <a:pt x="0" y="1084834"/>
                  </a:lnTo>
                  <a:lnTo>
                    <a:pt x="825881" y="1084834"/>
                  </a:lnTo>
                  <a:lnTo>
                    <a:pt x="828675" y="1081989"/>
                  </a:lnTo>
                  <a:lnTo>
                    <a:pt x="828675" y="1078484"/>
                  </a:lnTo>
                  <a:lnTo>
                    <a:pt x="828675" y="1072134"/>
                  </a:lnTo>
                  <a:lnTo>
                    <a:pt x="828675" y="828751"/>
                  </a:lnTo>
                  <a:lnTo>
                    <a:pt x="863092" y="887730"/>
                  </a:lnTo>
                  <a:lnTo>
                    <a:pt x="866902" y="888758"/>
                  </a:lnTo>
                  <a:lnTo>
                    <a:pt x="872998" y="885228"/>
                  </a:lnTo>
                  <a:lnTo>
                    <a:pt x="874014" y="881341"/>
                  </a:lnTo>
                  <a:close/>
                </a:path>
                <a:path w="874394" h="1085214">
                  <a:moveTo>
                    <a:pt x="874014" y="132080"/>
                  </a:moveTo>
                  <a:lnTo>
                    <a:pt x="872998" y="128143"/>
                  </a:lnTo>
                  <a:lnTo>
                    <a:pt x="866902" y="124587"/>
                  </a:lnTo>
                  <a:lnTo>
                    <a:pt x="863092" y="125603"/>
                  </a:lnTo>
                  <a:lnTo>
                    <a:pt x="828675" y="184607"/>
                  </a:lnTo>
                  <a:lnTo>
                    <a:pt x="828675" y="12700"/>
                  </a:lnTo>
                  <a:lnTo>
                    <a:pt x="828675" y="6350"/>
                  </a:lnTo>
                  <a:lnTo>
                    <a:pt x="828675" y="2794"/>
                  </a:lnTo>
                  <a:lnTo>
                    <a:pt x="825881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815975" y="12700"/>
                  </a:lnTo>
                  <a:lnTo>
                    <a:pt x="815975" y="184607"/>
                  </a:lnTo>
                  <a:lnTo>
                    <a:pt x="781558" y="125603"/>
                  </a:lnTo>
                  <a:lnTo>
                    <a:pt x="777748" y="124587"/>
                  </a:lnTo>
                  <a:lnTo>
                    <a:pt x="771652" y="128143"/>
                  </a:lnTo>
                  <a:lnTo>
                    <a:pt x="770636" y="132080"/>
                  </a:lnTo>
                  <a:lnTo>
                    <a:pt x="822325" y="220726"/>
                  </a:lnTo>
                  <a:lnTo>
                    <a:pt x="829652" y="208153"/>
                  </a:lnTo>
                  <a:lnTo>
                    <a:pt x="874014" y="132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79947" y="5466587"/>
              <a:ext cx="929640" cy="571500"/>
            </a:xfrm>
            <a:custGeom>
              <a:avLst/>
              <a:gdLst/>
              <a:ahLst/>
              <a:cxnLst/>
              <a:rect l="l" t="t" r="r" b="b"/>
              <a:pathLst>
                <a:path w="929640" h="571500">
                  <a:moveTo>
                    <a:pt x="0" y="285750"/>
                  </a:moveTo>
                  <a:lnTo>
                    <a:pt x="14198" y="215392"/>
                  </a:lnTo>
                  <a:lnTo>
                    <a:pt x="54469" y="151419"/>
                  </a:lnTo>
                  <a:lnTo>
                    <a:pt x="83292" y="122497"/>
                  </a:lnTo>
                  <a:lnTo>
                    <a:pt x="117325" y="95974"/>
                  </a:lnTo>
                  <a:lnTo>
                    <a:pt x="156133" y="72118"/>
                  </a:lnTo>
                  <a:lnTo>
                    <a:pt x="199278" y="51198"/>
                  </a:lnTo>
                  <a:lnTo>
                    <a:pt x="246326" y="33481"/>
                  </a:lnTo>
                  <a:lnTo>
                    <a:pt x="296840" y="19234"/>
                  </a:lnTo>
                  <a:lnTo>
                    <a:pt x="350384" y="8727"/>
                  </a:lnTo>
                  <a:lnTo>
                    <a:pt x="406523" y="2226"/>
                  </a:lnTo>
                  <a:lnTo>
                    <a:pt x="464819" y="0"/>
                  </a:lnTo>
                  <a:lnTo>
                    <a:pt x="523116" y="2226"/>
                  </a:lnTo>
                  <a:lnTo>
                    <a:pt x="579255" y="8727"/>
                  </a:lnTo>
                  <a:lnTo>
                    <a:pt x="632799" y="19234"/>
                  </a:lnTo>
                  <a:lnTo>
                    <a:pt x="683313" y="33481"/>
                  </a:lnTo>
                  <a:lnTo>
                    <a:pt x="730361" y="51198"/>
                  </a:lnTo>
                  <a:lnTo>
                    <a:pt x="773506" y="72118"/>
                  </a:lnTo>
                  <a:lnTo>
                    <a:pt x="812314" y="95974"/>
                  </a:lnTo>
                  <a:lnTo>
                    <a:pt x="846347" y="122497"/>
                  </a:lnTo>
                  <a:lnTo>
                    <a:pt x="875170" y="151419"/>
                  </a:lnTo>
                  <a:lnTo>
                    <a:pt x="898346" y="182474"/>
                  </a:lnTo>
                  <a:lnTo>
                    <a:pt x="926017" y="249907"/>
                  </a:lnTo>
                  <a:lnTo>
                    <a:pt x="929640" y="285750"/>
                  </a:lnTo>
                  <a:lnTo>
                    <a:pt x="926017" y="321592"/>
                  </a:lnTo>
                  <a:lnTo>
                    <a:pt x="898346" y="389025"/>
                  </a:lnTo>
                  <a:lnTo>
                    <a:pt x="875170" y="420080"/>
                  </a:lnTo>
                  <a:lnTo>
                    <a:pt x="846347" y="449002"/>
                  </a:lnTo>
                  <a:lnTo>
                    <a:pt x="812314" y="475525"/>
                  </a:lnTo>
                  <a:lnTo>
                    <a:pt x="773506" y="499381"/>
                  </a:lnTo>
                  <a:lnTo>
                    <a:pt x="730361" y="520301"/>
                  </a:lnTo>
                  <a:lnTo>
                    <a:pt x="683313" y="538018"/>
                  </a:lnTo>
                  <a:lnTo>
                    <a:pt x="632799" y="552265"/>
                  </a:lnTo>
                  <a:lnTo>
                    <a:pt x="579255" y="562772"/>
                  </a:lnTo>
                  <a:lnTo>
                    <a:pt x="523116" y="569273"/>
                  </a:lnTo>
                  <a:lnTo>
                    <a:pt x="464819" y="571500"/>
                  </a:lnTo>
                  <a:lnTo>
                    <a:pt x="406523" y="569273"/>
                  </a:lnTo>
                  <a:lnTo>
                    <a:pt x="350384" y="562772"/>
                  </a:lnTo>
                  <a:lnTo>
                    <a:pt x="296840" y="552265"/>
                  </a:lnTo>
                  <a:lnTo>
                    <a:pt x="246326" y="538018"/>
                  </a:lnTo>
                  <a:lnTo>
                    <a:pt x="199278" y="520301"/>
                  </a:lnTo>
                  <a:lnTo>
                    <a:pt x="156133" y="499381"/>
                  </a:lnTo>
                  <a:lnTo>
                    <a:pt x="117325" y="475525"/>
                  </a:lnTo>
                  <a:lnTo>
                    <a:pt x="83292" y="449002"/>
                  </a:lnTo>
                  <a:lnTo>
                    <a:pt x="54469" y="420080"/>
                  </a:lnTo>
                  <a:lnTo>
                    <a:pt x="31293" y="389025"/>
                  </a:lnTo>
                  <a:lnTo>
                    <a:pt x="3622" y="321592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95847" y="5597144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8832" y="5538215"/>
            <a:ext cx="1643380" cy="42862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763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90"/>
              </a:spcBef>
            </a:pPr>
            <a:r>
              <a:rPr sz="1600" spc="-5" dirty="0">
                <a:latin typeface="Arial"/>
                <a:cs typeface="Arial"/>
              </a:rPr>
              <a:t>Master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secret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94332" y="4966715"/>
            <a:ext cx="5500370" cy="1643380"/>
            <a:chOff x="1894332" y="4966715"/>
            <a:chExt cx="5500370" cy="1643380"/>
          </a:xfrm>
        </p:grpSpPr>
        <p:sp>
          <p:nvSpPr>
            <p:cNvPr id="22" name="object 22"/>
            <p:cNvSpPr/>
            <p:nvPr/>
          </p:nvSpPr>
          <p:spPr>
            <a:xfrm>
              <a:off x="1894332" y="5245353"/>
              <a:ext cx="4303395" cy="1085215"/>
            </a:xfrm>
            <a:custGeom>
              <a:avLst/>
              <a:gdLst/>
              <a:ahLst/>
              <a:cxnLst/>
              <a:rect l="l" t="t" r="r" b="b"/>
              <a:pathLst>
                <a:path w="4303395" h="1085214">
                  <a:moveTo>
                    <a:pt x="1714881" y="507809"/>
                  </a:moveTo>
                  <a:lnTo>
                    <a:pt x="1703984" y="501459"/>
                  </a:lnTo>
                  <a:lnTo>
                    <a:pt x="1626235" y="456107"/>
                  </a:lnTo>
                  <a:lnTo>
                    <a:pt x="1622425" y="457123"/>
                  </a:lnTo>
                  <a:lnTo>
                    <a:pt x="1618869" y="463181"/>
                  </a:lnTo>
                  <a:lnTo>
                    <a:pt x="1619885" y="467080"/>
                  </a:lnTo>
                  <a:lnTo>
                    <a:pt x="1678825" y="501459"/>
                  </a:lnTo>
                  <a:lnTo>
                    <a:pt x="1505610" y="501459"/>
                  </a:lnTo>
                  <a:lnTo>
                    <a:pt x="1504061" y="499872"/>
                  </a:lnTo>
                  <a:lnTo>
                    <a:pt x="1286256" y="499872"/>
                  </a:lnTo>
                  <a:lnTo>
                    <a:pt x="1286256" y="512572"/>
                  </a:lnTo>
                  <a:lnTo>
                    <a:pt x="1495437" y="512572"/>
                  </a:lnTo>
                  <a:lnTo>
                    <a:pt x="1497076" y="514159"/>
                  </a:lnTo>
                  <a:lnTo>
                    <a:pt x="1678825" y="514159"/>
                  </a:lnTo>
                  <a:lnTo>
                    <a:pt x="1619885" y="548538"/>
                  </a:lnTo>
                  <a:lnTo>
                    <a:pt x="1618869" y="552424"/>
                  </a:lnTo>
                  <a:lnTo>
                    <a:pt x="1622425" y="558482"/>
                  </a:lnTo>
                  <a:lnTo>
                    <a:pt x="1626235" y="559511"/>
                  </a:lnTo>
                  <a:lnTo>
                    <a:pt x="1703984" y="514159"/>
                  </a:lnTo>
                  <a:lnTo>
                    <a:pt x="1714881" y="507809"/>
                  </a:lnTo>
                  <a:close/>
                </a:path>
                <a:path w="4303395" h="1085214">
                  <a:moveTo>
                    <a:pt x="3785997" y="507809"/>
                  </a:moveTo>
                  <a:lnTo>
                    <a:pt x="3775100" y="501459"/>
                  </a:lnTo>
                  <a:lnTo>
                    <a:pt x="3697351" y="456107"/>
                  </a:lnTo>
                  <a:lnTo>
                    <a:pt x="3693541" y="457123"/>
                  </a:lnTo>
                  <a:lnTo>
                    <a:pt x="3689985" y="463181"/>
                  </a:lnTo>
                  <a:lnTo>
                    <a:pt x="3691001" y="467080"/>
                  </a:lnTo>
                  <a:lnTo>
                    <a:pt x="3749941" y="501459"/>
                  </a:lnTo>
                  <a:lnTo>
                    <a:pt x="3576726" y="501459"/>
                  </a:lnTo>
                  <a:lnTo>
                    <a:pt x="3575177" y="499872"/>
                  </a:lnTo>
                  <a:lnTo>
                    <a:pt x="3357372" y="499872"/>
                  </a:lnTo>
                  <a:lnTo>
                    <a:pt x="3357372" y="512572"/>
                  </a:lnTo>
                  <a:lnTo>
                    <a:pt x="3566553" y="512572"/>
                  </a:lnTo>
                  <a:lnTo>
                    <a:pt x="3568192" y="514159"/>
                  </a:lnTo>
                  <a:lnTo>
                    <a:pt x="3749941" y="514159"/>
                  </a:lnTo>
                  <a:lnTo>
                    <a:pt x="3691001" y="548538"/>
                  </a:lnTo>
                  <a:lnTo>
                    <a:pt x="3689985" y="552424"/>
                  </a:lnTo>
                  <a:lnTo>
                    <a:pt x="3693541" y="558482"/>
                  </a:lnTo>
                  <a:lnTo>
                    <a:pt x="3697351" y="559511"/>
                  </a:lnTo>
                  <a:lnTo>
                    <a:pt x="3775100" y="514159"/>
                  </a:lnTo>
                  <a:lnTo>
                    <a:pt x="3785997" y="507809"/>
                  </a:lnTo>
                  <a:close/>
                </a:path>
                <a:path w="4303395" h="1085214">
                  <a:moveTo>
                    <a:pt x="4303014" y="881341"/>
                  </a:moveTo>
                  <a:lnTo>
                    <a:pt x="4258665" y="805307"/>
                  </a:lnTo>
                  <a:lnTo>
                    <a:pt x="4251325" y="792708"/>
                  </a:lnTo>
                  <a:lnTo>
                    <a:pt x="4199636" y="881341"/>
                  </a:lnTo>
                  <a:lnTo>
                    <a:pt x="4200652" y="885228"/>
                  </a:lnTo>
                  <a:lnTo>
                    <a:pt x="4206748" y="888758"/>
                  </a:lnTo>
                  <a:lnTo>
                    <a:pt x="4210558" y="887730"/>
                  </a:lnTo>
                  <a:lnTo>
                    <a:pt x="4244962" y="828751"/>
                  </a:lnTo>
                  <a:lnTo>
                    <a:pt x="4244975" y="805307"/>
                  </a:lnTo>
                  <a:lnTo>
                    <a:pt x="4244975" y="828751"/>
                  </a:lnTo>
                  <a:lnTo>
                    <a:pt x="4244975" y="1072134"/>
                  </a:lnTo>
                  <a:lnTo>
                    <a:pt x="0" y="1072134"/>
                  </a:lnTo>
                  <a:lnTo>
                    <a:pt x="0" y="1084834"/>
                  </a:lnTo>
                  <a:lnTo>
                    <a:pt x="4254881" y="1084834"/>
                  </a:lnTo>
                  <a:lnTo>
                    <a:pt x="4257675" y="1081989"/>
                  </a:lnTo>
                  <a:lnTo>
                    <a:pt x="4257675" y="1078484"/>
                  </a:lnTo>
                  <a:lnTo>
                    <a:pt x="4257675" y="1072134"/>
                  </a:lnTo>
                  <a:lnTo>
                    <a:pt x="4257675" y="828751"/>
                  </a:lnTo>
                  <a:lnTo>
                    <a:pt x="4292092" y="887730"/>
                  </a:lnTo>
                  <a:lnTo>
                    <a:pt x="4295902" y="888758"/>
                  </a:lnTo>
                  <a:lnTo>
                    <a:pt x="4301998" y="885228"/>
                  </a:lnTo>
                  <a:lnTo>
                    <a:pt x="4303014" y="881341"/>
                  </a:lnTo>
                  <a:close/>
                </a:path>
                <a:path w="4303395" h="1085214">
                  <a:moveTo>
                    <a:pt x="4303014" y="132080"/>
                  </a:moveTo>
                  <a:lnTo>
                    <a:pt x="4301998" y="128143"/>
                  </a:lnTo>
                  <a:lnTo>
                    <a:pt x="4295902" y="124587"/>
                  </a:lnTo>
                  <a:lnTo>
                    <a:pt x="4292092" y="125603"/>
                  </a:lnTo>
                  <a:lnTo>
                    <a:pt x="4257675" y="184607"/>
                  </a:lnTo>
                  <a:lnTo>
                    <a:pt x="4251312" y="195491"/>
                  </a:lnTo>
                  <a:lnTo>
                    <a:pt x="4257662" y="184607"/>
                  </a:lnTo>
                  <a:lnTo>
                    <a:pt x="4257675" y="12700"/>
                  </a:lnTo>
                  <a:lnTo>
                    <a:pt x="4257675" y="6350"/>
                  </a:lnTo>
                  <a:lnTo>
                    <a:pt x="4257675" y="2794"/>
                  </a:lnTo>
                  <a:lnTo>
                    <a:pt x="4254881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4244975" y="12700"/>
                  </a:lnTo>
                  <a:lnTo>
                    <a:pt x="4244975" y="184607"/>
                  </a:lnTo>
                  <a:lnTo>
                    <a:pt x="4210558" y="125603"/>
                  </a:lnTo>
                  <a:lnTo>
                    <a:pt x="4206748" y="124587"/>
                  </a:lnTo>
                  <a:lnTo>
                    <a:pt x="4200652" y="128143"/>
                  </a:lnTo>
                  <a:lnTo>
                    <a:pt x="4199636" y="132080"/>
                  </a:lnTo>
                  <a:lnTo>
                    <a:pt x="4251325" y="220726"/>
                  </a:lnTo>
                  <a:lnTo>
                    <a:pt x="4258653" y="208153"/>
                  </a:lnTo>
                  <a:lnTo>
                    <a:pt x="4303014" y="132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66203" y="4966715"/>
              <a:ext cx="428625" cy="1643380"/>
            </a:xfrm>
            <a:custGeom>
              <a:avLst/>
              <a:gdLst/>
              <a:ahLst/>
              <a:cxnLst/>
              <a:rect l="l" t="t" r="r" b="b"/>
              <a:pathLst>
                <a:path w="428625" h="1643379">
                  <a:moveTo>
                    <a:pt x="428244" y="0"/>
                  </a:moveTo>
                  <a:lnTo>
                    <a:pt x="0" y="0"/>
                  </a:lnTo>
                  <a:lnTo>
                    <a:pt x="0" y="1642872"/>
                  </a:lnTo>
                  <a:lnTo>
                    <a:pt x="428244" y="1642872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7575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49869" y="5322570"/>
            <a:ext cx="252095" cy="9296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latin typeface="Arial"/>
                <a:cs typeface="Arial"/>
              </a:rPr>
              <a:t>Key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09588" y="4986401"/>
            <a:ext cx="1213485" cy="818515"/>
          </a:xfrm>
          <a:custGeom>
            <a:avLst/>
            <a:gdLst/>
            <a:ahLst/>
            <a:cxnLst/>
            <a:rect l="l" t="t" r="r" b="b"/>
            <a:pathLst>
              <a:path w="1213484" h="818514">
                <a:moveTo>
                  <a:pt x="357251" y="766762"/>
                </a:moveTo>
                <a:lnTo>
                  <a:pt x="346354" y="760412"/>
                </a:lnTo>
                <a:lnTo>
                  <a:pt x="268605" y="715060"/>
                </a:lnTo>
                <a:lnTo>
                  <a:pt x="264668" y="716076"/>
                </a:lnTo>
                <a:lnTo>
                  <a:pt x="261112" y="722134"/>
                </a:lnTo>
                <a:lnTo>
                  <a:pt x="262128" y="726033"/>
                </a:lnTo>
                <a:lnTo>
                  <a:pt x="321068" y="760412"/>
                </a:lnTo>
                <a:lnTo>
                  <a:pt x="183667" y="760412"/>
                </a:lnTo>
                <a:lnTo>
                  <a:pt x="182118" y="758825"/>
                </a:lnTo>
                <a:lnTo>
                  <a:pt x="0" y="758825"/>
                </a:lnTo>
                <a:lnTo>
                  <a:pt x="0" y="771525"/>
                </a:lnTo>
                <a:lnTo>
                  <a:pt x="173494" y="771525"/>
                </a:lnTo>
                <a:lnTo>
                  <a:pt x="175133" y="773112"/>
                </a:lnTo>
                <a:lnTo>
                  <a:pt x="321068" y="773112"/>
                </a:lnTo>
                <a:lnTo>
                  <a:pt x="262128" y="807491"/>
                </a:lnTo>
                <a:lnTo>
                  <a:pt x="261112" y="811377"/>
                </a:lnTo>
                <a:lnTo>
                  <a:pt x="264668" y="817435"/>
                </a:lnTo>
                <a:lnTo>
                  <a:pt x="268605" y="818464"/>
                </a:lnTo>
                <a:lnTo>
                  <a:pt x="346354" y="773112"/>
                </a:lnTo>
                <a:lnTo>
                  <a:pt x="357251" y="766762"/>
                </a:lnTo>
                <a:close/>
              </a:path>
              <a:path w="1213484" h="818514">
                <a:moveTo>
                  <a:pt x="1213485" y="51943"/>
                </a:moveTo>
                <a:lnTo>
                  <a:pt x="1125093" y="0"/>
                </a:lnTo>
                <a:lnTo>
                  <a:pt x="1121156" y="1016"/>
                </a:lnTo>
                <a:lnTo>
                  <a:pt x="1119378" y="4064"/>
                </a:lnTo>
                <a:lnTo>
                  <a:pt x="1117600" y="6985"/>
                </a:lnTo>
                <a:lnTo>
                  <a:pt x="1118616" y="10922"/>
                </a:lnTo>
                <a:lnTo>
                  <a:pt x="1177480" y="45516"/>
                </a:lnTo>
                <a:lnTo>
                  <a:pt x="784860" y="44069"/>
                </a:lnTo>
                <a:lnTo>
                  <a:pt x="784860" y="56769"/>
                </a:lnTo>
                <a:lnTo>
                  <a:pt x="1177480" y="58216"/>
                </a:lnTo>
                <a:lnTo>
                  <a:pt x="1121410" y="90678"/>
                </a:lnTo>
                <a:lnTo>
                  <a:pt x="1118362" y="92329"/>
                </a:lnTo>
                <a:lnTo>
                  <a:pt x="1117346" y="96266"/>
                </a:lnTo>
                <a:lnTo>
                  <a:pt x="1118997" y="99314"/>
                </a:lnTo>
                <a:lnTo>
                  <a:pt x="1120775" y="102362"/>
                </a:lnTo>
                <a:lnTo>
                  <a:pt x="1124712" y="103378"/>
                </a:lnTo>
                <a:lnTo>
                  <a:pt x="1202524" y="58293"/>
                </a:lnTo>
                <a:lnTo>
                  <a:pt x="1213485" y="51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22692" y="4823459"/>
            <a:ext cx="1073150" cy="42862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82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Arial"/>
                <a:cs typeface="Arial"/>
              </a:rPr>
              <a:t>Client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22692" y="5323332"/>
            <a:ext cx="1111250" cy="428625"/>
          </a:xfrm>
          <a:prstGeom prst="rect">
            <a:avLst/>
          </a:prstGeom>
          <a:solidFill>
            <a:srgbClr val="7575D1"/>
          </a:solidFill>
        </p:spPr>
        <p:txBody>
          <a:bodyPr vert="horz" wrap="square" lIns="0" tIns="882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Arial"/>
                <a:cs typeface="Arial"/>
              </a:rPr>
              <a:t>Server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4447" y="5487796"/>
            <a:ext cx="428625" cy="103505"/>
          </a:xfrm>
          <a:custGeom>
            <a:avLst/>
            <a:gdLst/>
            <a:ahLst/>
            <a:cxnLst/>
            <a:rect l="l" t="t" r="r" b="b"/>
            <a:pathLst>
              <a:path w="428625" h="103504">
                <a:moveTo>
                  <a:pt x="392627" y="58207"/>
                </a:moveTo>
                <a:lnTo>
                  <a:pt x="336550" y="90677"/>
                </a:lnTo>
                <a:lnTo>
                  <a:pt x="333501" y="92328"/>
                </a:lnTo>
                <a:lnTo>
                  <a:pt x="332485" y="96265"/>
                </a:lnTo>
                <a:lnTo>
                  <a:pt x="334136" y="99313"/>
                </a:lnTo>
                <a:lnTo>
                  <a:pt x="335915" y="102336"/>
                </a:lnTo>
                <a:lnTo>
                  <a:pt x="339851" y="103377"/>
                </a:lnTo>
                <a:lnTo>
                  <a:pt x="417665" y="58292"/>
                </a:lnTo>
                <a:lnTo>
                  <a:pt x="392627" y="58207"/>
                </a:lnTo>
                <a:close/>
              </a:path>
              <a:path w="428625" h="103504">
                <a:moveTo>
                  <a:pt x="403514" y="51903"/>
                </a:moveTo>
                <a:lnTo>
                  <a:pt x="392627" y="58207"/>
                </a:lnTo>
                <a:lnTo>
                  <a:pt x="416051" y="58292"/>
                </a:lnTo>
                <a:lnTo>
                  <a:pt x="416051" y="57403"/>
                </a:lnTo>
                <a:lnTo>
                  <a:pt x="412876" y="57403"/>
                </a:lnTo>
                <a:lnTo>
                  <a:pt x="403514" y="51903"/>
                </a:lnTo>
                <a:close/>
              </a:path>
              <a:path w="428625" h="103504">
                <a:moveTo>
                  <a:pt x="340232" y="0"/>
                </a:moveTo>
                <a:lnTo>
                  <a:pt x="336296" y="1015"/>
                </a:lnTo>
                <a:lnTo>
                  <a:pt x="334518" y="4063"/>
                </a:lnTo>
                <a:lnTo>
                  <a:pt x="332740" y="6984"/>
                </a:lnTo>
                <a:lnTo>
                  <a:pt x="333755" y="10921"/>
                </a:lnTo>
                <a:lnTo>
                  <a:pt x="392626" y="45507"/>
                </a:lnTo>
                <a:lnTo>
                  <a:pt x="416051" y="45592"/>
                </a:lnTo>
                <a:lnTo>
                  <a:pt x="416051" y="58292"/>
                </a:lnTo>
                <a:lnTo>
                  <a:pt x="417665" y="58292"/>
                </a:lnTo>
                <a:lnTo>
                  <a:pt x="428625" y="51942"/>
                </a:lnTo>
                <a:lnTo>
                  <a:pt x="340232" y="0"/>
                </a:lnTo>
                <a:close/>
              </a:path>
              <a:path w="428625" h="103504">
                <a:moveTo>
                  <a:pt x="0" y="44068"/>
                </a:moveTo>
                <a:lnTo>
                  <a:pt x="0" y="56768"/>
                </a:lnTo>
                <a:lnTo>
                  <a:pt x="392627" y="58207"/>
                </a:lnTo>
                <a:lnTo>
                  <a:pt x="403514" y="51903"/>
                </a:lnTo>
                <a:lnTo>
                  <a:pt x="392626" y="45507"/>
                </a:lnTo>
                <a:lnTo>
                  <a:pt x="0" y="44068"/>
                </a:lnTo>
                <a:close/>
              </a:path>
              <a:path w="428625" h="103504">
                <a:moveTo>
                  <a:pt x="412876" y="46481"/>
                </a:moveTo>
                <a:lnTo>
                  <a:pt x="403514" y="51903"/>
                </a:lnTo>
                <a:lnTo>
                  <a:pt x="412876" y="57403"/>
                </a:lnTo>
                <a:lnTo>
                  <a:pt x="412876" y="46481"/>
                </a:lnTo>
                <a:close/>
              </a:path>
              <a:path w="428625" h="103504">
                <a:moveTo>
                  <a:pt x="416051" y="46481"/>
                </a:moveTo>
                <a:lnTo>
                  <a:pt x="412876" y="46481"/>
                </a:lnTo>
                <a:lnTo>
                  <a:pt x="412876" y="57403"/>
                </a:lnTo>
                <a:lnTo>
                  <a:pt x="416051" y="57403"/>
                </a:lnTo>
                <a:lnTo>
                  <a:pt x="416051" y="46481"/>
                </a:lnTo>
                <a:close/>
              </a:path>
              <a:path w="428625" h="103504">
                <a:moveTo>
                  <a:pt x="392626" y="45507"/>
                </a:moveTo>
                <a:lnTo>
                  <a:pt x="403514" y="51903"/>
                </a:lnTo>
                <a:lnTo>
                  <a:pt x="412876" y="46481"/>
                </a:lnTo>
                <a:lnTo>
                  <a:pt x="416051" y="46481"/>
                </a:lnTo>
                <a:lnTo>
                  <a:pt x="416051" y="45592"/>
                </a:lnTo>
                <a:lnTo>
                  <a:pt x="392626" y="45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55308" y="5974791"/>
            <a:ext cx="480059" cy="5899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. .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426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SSL/TLS</a:t>
            </a:r>
            <a:r>
              <a:rPr sz="3600" spc="-105" dirty="0"/>
              <a:t> </a:t>
            </a:r>
            <a:r>
              <a:rPr sz="3600" dirty="0"/>
              <a:t>Challenges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95879"/>
            <a:ext cx="8003540" cy="40868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Higher layers should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be overly reliant on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SSL/TLS.</a:t>
            </a: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vulnerabilities exist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SSL/TLS.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People are easily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tricked</a:t>
            </a:r>
          </a:p>
          <a:p>
            <a:pPr marL="756285" marR="3987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Changing between </a:t>
            </a: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https </a:t>
            </a:r>
            <a:r>
              <a:rPr sz="2000" dirty="0">
                <a:latin typeface="Arial"/>
                <a:cs typeface="Arial"/>
              </a:rPr>
              <a:t>causes vulnerability to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SSL  </a:t>
            </a:r>
            <a:r>
              <a:rPr sz="2000" dirty="0">
                <a:latin typeface="Arial"/>
                <a:cs typeface="Arial"/>
              </a:rPr>
              <a:t>stripping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SSL/TLS only as secure as the cryptographic algorithms used in  handshake protocol: hashing, symmetric and asymmetric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crypto.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Relies on Browser PKI which has many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issues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Fake server certificates difficult to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Fake root server certificates can be embedded in platform,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</a:t>
            </a: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e.g. Lenovo Komodia advare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5884" y="2273807"/>
            <a:ext cx="417830" cy="1315720"/>
            <a:chOff x="4405884" y="2273807"/>
            <a:chExt cx="417830" cy="1315720"/>
          </a:xfrm>
        </p:grpSpPr>
        <p:sp>
          <p:nvSpPr>
            <p:cNvPr id="3" name="object 3"/>
            <p:cNvSpPr/>
            <p:nvPr/>
          </p:nvSpPr>
          <p:spPr>
            <a:xfrm>
              <a:off x="4405884" y="2273807"/>
              <a:ext cx="417830" cy="1315720"/>
            </a:xfrm>
            <a:custGeom>
              <a:avLst/>
              <a:gdLst/>
              <a:ahLst/>
              <a:cxnLst/>
              <a:rect l="l" t="t" r="r" b="b"/>
              <a:pathLst>
                <a:path w="417829" h="1315720">
                  <a:moveTo>
                    <a:pt x="417575" y="0"/>
                  </a:moveTo>
                  <a:lnTo>
                    <a:pt x="408686" y="0"/>
                  </a:lnTo>
                  <a:lnTo>
                    <a:pt x="0" y="27431"/>
                  </a:lnTo>
                  <a:lnTo>
                    <a:pt x="0" y="1250441"/>
                  </a:lnTo>
                  <a:lnTo>
                    <a:pt x="1777" y="1256283"/>
                  </a:lnTo>
                  <a:lnTo>
                    <a:pt x="3555" y="1256283"/>
                  </a:lnTo>
                  <a:lnTo>
                    <a:pt x="42671" y="1270000"/>
                  </a:lnTo>
                  <a:lnTo>
                    <a:pt x="113664" y="1285747"/>
                  </a:lnTo>
                  <a:lnTo>
                    <a:pt x="167004" y="1295527"/>
                  </a:lnTo>
                  <a:lnTo>
                    <a:pt x="232790" y="1303401"/>
                  </a:lnTo>
                  <a:lnTo>
                    <a:pt x="314451" y="1311275"/>
                  </a:lnTo>
                  <a:lnTo>
                    <a:pt x="408686" y="1315212"/>
                  </a:lnTo>
                  <a:lnTo>
                    <a:pt x="417575" y="1315212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5028" y="2276855"/>
              <a:ext cx="405765" cy="1294130"/>
            </a:xfrm>
            <a:custGeom>
              <a:avLst/>
              <a:gdLst/>
              <a:ahLst/>
              <a:cxnLst/>
              <a:rect l="l" t="t" r="r" b="b"/>
              <a:pathLst>
                <a:path w="405764" h="1294129">
                  <a:moveTo>
                    <a:pt x="405384" y="0"/>
                  </a:moveTo>
                  <a:lnTo>
                    <a:pt x="0" y="27432"/>
                  </a:lnTo>
                  <a:lnTo>
                    <a:pt x="0" y="1229233"/>
                  </a:lnTo>
                  <a:lnTo>
                    <a:pt x="1777" y="1235075"/>
                  </a:lnTo>
                  <a:lnTo>
                    <a:pt x="3556" y="1235075"/>
                  </a:lnTo>
                  <a:lnTo>
                    <a:pt x="39116" y="1246886"/>
                  </a:lnTo>
                  <a:lnTo>
                    <a:pt x="71120" y="1254633"/>
                  </a:lnTo>
                  <a:lnTo>
                    <a:pt x="112013" y="1262507"/>
                  </a:lnTo>
                  <a:lnTo>
                    <a:pt x="163575" y="1274318"/>
                  </a:lnTo>
                  <a:lnTo>
                    <a:pt x="225806" y="1282065"/>
                  </a:lnTo>
                  <a:lnTo>
                    <a:pt x="305816" y="1289939"/>
                  </a:lnTo>
                  <a:lnTo>
                    <a:pt x="400050" y="1293876"/>
                  </a:lnTo>
                  <a:lnTo>
                    <a:pt x="405384" y="1293876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90644" y="2258567"/>
            <a:ext cx="893444" cy="1346200"/>
            <a:chOff x="4390644" y="2258567"/>
            <a:chExt cx="893444" cy="1346200"/>
          </a:xfrm>
        </p:grpSpPr>
        <p:sp>
          <p:nvSpPr>
            <p:cNvPr id="6" name="object 6"/>
            <p:cNvSpPr/>
            <p:nvPr/>
          </p:nvSpPr>
          <p:spPr>
            <a:xfrm>
              <a:off x="4881372" y="2281427"/>
              <a:ext cx="386080" cy="1280160"/>
            </a:xfrm>
            <a:custGeom>
              <a:avLst/>
              <a:gdLst/>
              <a:ahLst/>
              <a:cxnLst/>
              <a:rect l="l" t="t" r="r" b="b"/>
              <a:pathLst>
                <a:path w="386079" h="1280160">
                  <a:moveTo>
                    <a:pt x="0" y="0"/>
                  </a:moveTo>
                  <a:lnTo>
                    <a:pt x="0" y="1280160"/>
                  </a:lnTo>
                  <a:lnTo>
                    <a:pt x="385572" y="1085723"/>
                  </a:lnTo>
                  <a:lnTo>
                    <a:pt x="385572" y="68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81372" y="2339339"/>
              <a:ext cx="386080" cy="1222375"/>
            </a:xfrm>
            <a:custGeom>
              <a:avLst/>
              <a:gdLst/>
              <a:ahLst/>
              <a:cxnLst/>
              <a:rect l="l" t="t" r="r" b="b"/>
              <a:pathLst>
                <a:path w="386079" h="1222375">
                  <a:moveTo>
                    <a:pt x="316229" y="0"/>
                  </a:moveTo>
                  <a:lnTo>
                    <a:pt x="319786" y="43180"/>
                  </a:lnTo>
                  <a:lnTo>
                    <a:pt x="323341" y="82423"/>
                  </a:lnTo>
                  <a:lnTo>
                    <a:pt x="323341" y="117729"/>
                  </a:lnTo>
                  <a:lnTo>
                    <a:pt x="319786" y="154939"/>
                  </a:lnTo>
                  <a:lnTo>
                    <a:pt x="318007" y="186436"/>
                  </a:lnTo>
                  <a:lnTo>
                    <a:pt x="314451" y="213868"/>
                  </a:lnTo>
                  <a:lnTo>
                    <a:pt x="309117" y="243332"/>
                  </a:lnTo>
                  <a:lnTo>
                    <a:pt x="300227" y="268732"/>
                  </a:lnTo>
                  <a:lnTo>
                    <a:pt x="293115" y="292354"/>
                  </a:lnTo>
                  <a:lnTo>
                    <a:pt x="263016" y="355092"/>
                  </a:lnTo>
                  <a:lnTo>
                    <a:pt x="238125" y="388493"/>
                  </a:lnTo>
                  <a:lnTo>
                    <a:pt x="209676" y="421767"/>
                  </a:lnTo>
                  <a:lnTo>
                    <a:pt x="152780" y="486537"/>
                  </a:lnTo>
                  <a:lnTo>
                    <a:pt x="122554" y="519938"/>
                  </a:lnTo>
                  <a:lnTo>
                    <a:pt x="94233" y="559181"/>
                  </a:lnTo>
                  <a:lnTo>
                    <a:pt x="67563" y="602234"/>
                  </a:lnTo>
                  <a:lnTo>
                    <a:pt x="30225" y="680720"/>
                  </a:lnTo>
                  <a:lnTo>
                    <a:pt x="8889" y="743585"/>
                  </a:lnTo>
                  <a:lnTo>
                    <a:pt x="0" y="776859"/>
                  </a:lnTo>
                  <a:lnTo>
                    <a:pt x="0" y="1222248"/>
                  </a:lnTo>
                  <a:lnTo>
                    <a:pt x="385572" y="1028064"/>
                  </a:lnTo>
                  <a:lnTo>
                    <a:pt x="385572" y="11811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14316" y="2273807"/>
              <a:ext cx="52069" cy="1315720"/>
            </a:xfrm>
            <a:custGeom>
              <a:avLst/>
              <a:gdLst/>
              <a:ahLst/>
              <a:cxnLst/>
              <a:rect l="l" t="t" r="r" b="b"/>
              <a:pathLst>
                <a:path w="52070" h="1315720">
                  <a:moveTo>
                    <a:pt x="16129" y="0"/>
                  </a:moveTo>
                  <a:lnTo>
                    <a:pt x="0" y="0"/>
                  </a:lnTo>
                  <a:lnTo>
                    <a:pt x="0" y="1315212"/>
                  </a:lnTo>
                  <a:lnTo>
                    <a:pt x="12446" y="1313306"/>
                  </a:lnTo>
                  <a:lnTo>
                    <a:pt x="26797" y="1307338"/>
                  </a:lnTo>
                  <a:lnTo>
                    <a:pt x="37464" y="1303401"/>
                  </a:lnTo>
                  <a:lnTo>
                    <a:pt x="51816" y="1289684"/>
                  </a:lnTo>
                  <a:lnTo>
                    <a:pt x="51816" y="9778"/>
                  </a:lnTo>
                  <a:lnTo>
                    <a:pt x="37464" y="3937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6" y="2641091"/>
              <a:ext cx="280415" cy="1706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01896" y="2735579"/>
              <a:ext cx="280670" cy="99060"/>
            </a:xfrm>
            <a:custGeom>
              <a:avLst/>
              <a:gdLst/>
              <a:ahLst/>
              <a:cxnLst/>
              <a:rect l="l" t="t" r="r" b="b"/>
              <a:pathLst>
                <a:path w="280670" h="99060">
                  <a:moveTo>
                    <a:pt x="44323" y="0"/>
                  </a:moveTo>
                  <a:lnTo>
                    <a:pt x="0" y="89408"/>
                  </a:lnTo>
                  <a:lnTo>
                    <a:pt x="280415" y="99060"/>
                  </a:lnTo>
                  <a:lnTo>
                    <a:pt x="280415" y="3937"/>
                  </a:lnTo>
                  <a:lnTo>
                    <a:pt x="44323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4840" y="2314955"/>
              <a:ext cx="349250" cy="291465"/>
            </a:xfrm>
            <a:custGeom>
              <a:avLst/>
              <a:gdLst/>
              <a:ahLst/>
              <a:cxnLst/>
              <a:rect l="l" t="t" r="r" b="b"/>
              <a:pathLst>
                <a:path w="349250" h="291464">
                  <a:moveTo>
                    <a:pt x="348996" y="0"/>
                  </a:moveTo>
                  <a:lnTo>
                    <a:pt x="0" y="19685"/>
                  </a:lnTo>
                  <a:lnTo>
                    <a:pt x="0" y="291084"/>
                  </a:lnTo>
                  <a:lnTo>
                    <a:pt x="348996" y="291084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5508" y="2327147"/>
              <a:ext cx="338455" cy="262255"/>
            </a:xfrm>
            <a:custGeom>
              <a:avLst/>
              <a:gdLst/>
              <a:ahLst/>
              <a:cxnLst/>
              <a:rect l="l" t="t" r="r" b="b"/>
              <a:pathLst>
                <a:path w="338454" h="262255">
                  <a:moveTo>
                    <a:pt x="338327" y="0"/>
                  </a:moveTo>
                  <a:lnTo>
                    <a:pt x="0" y="21462"/>
                  </a:lnTo>
                  <a:lnTo>
                    <a:pt x="0" y="262127"/>
                  </a:lnTo>
                  <a:lnTo>
                    <a:pt x="338327" y="262127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0268" y="2308859"/>
              <a:ext cx="360045" cy="300355"/>
            </a:xfrm>
            <a:custGeom>
              <a:avLst/>
              <a:gdLst/>
              <a:ahLst/>
              <a:cxnLst/>
              <a:rect l="l" t="t" r="r" b="b"/>
              <a:pathLst>
                <a:path w="360045" h="300355">
                  <a:moveTo>
                    <a:pt x="354330" y="0"/>
                  </a:moveTo>
                  <a:lnTo>
                    <a:pt x="5334" y="21589"/>
                  </a:lnTo>
                  <a:lnTo>
                    <a:pt x="0" y="23494"/>
                  </a:lnTo>
                  <a:lnTo>
                    <a:pt x="0" y="298323"/>
                  </a:lnTo>
                  <a:lnTo>
                    <a:pt x="5334" y="300227"/>
                  </a:lnTo>
                  <a:lnTo>
                    <a:pt x="354330" y="300227"/>
                  </a:lnTo>
                  <a:lnTo>
                    <a:pt x="356108" y="298323"/>
                  </a:lnTo>
                  <a:lnTo>
                    <a:pt x="359664" y="296290"/>
                  </a:lnTo>
                  <a:lnTo>
                    <a:pt x="359664" y="290449"/>
                  </a:lnTo>
                  <a:lnTo>
                    <a:pt x="8890" y="290449"/>
                  </a:lnTo>
                  <a:lnTo>
                    <a:pt x="8890" y="176656"/>
                  </a:lnTo>
                  <a:lnTo>
                    <a:pt x="253540" y="166750"/>
                  </a:lnTo>
                  <a:lnTo>
                    <a:pt x="8890" y="166750"/>
                  </a:lnTo>
                  <a:lnTo>
                    <a:pt x="8890" y="31368"/>
                  </a:lnTo>
                  <a:lnTo>
                    <a:pt x="350774" y="13715"/>
                  </a:lnTo>
                  <a:lnTo>
                    <a:pt x="359664" y="13715"/>
                  </a:lnTo>
                  <a:lnTo>
                    <a:pt x="359664" y="5841"/>
                  </a:lnTo>
                  <a:lnTo>
                    <a:pt x="356108" y="1904"/>
                  </a:lnTo>
                  <a:lnTo>
                    <a:pt x="354330" y="0"/>
                  </a:lnTo>
                  <a:close/>
                </a:path>
                <a:path w="360045" h="300355">
                  <a:moveTo>
                    <a:pt x="359664" y="162813"/>
                  </a:moveTo>
                  <a:lnTo>
                    <a:pt x="350774" y="162813"/>
                  </a:lnTo>
                  <a:lnTo>
                    <a:pt x="350774" y="290449"/>
                  </a:lnTo>
                  <a:lnTo>
                    <a:pt x="359664" y="290449"/>
                  </a:lnTo>
                  <a:lnTo>
                    <a:pt x="359664" y="162813"/>
                  </a:lnTo>
                  <a:close/>
                </a:path>
                <a:path w="360045" h="300355">
                  <a:moveTo>
                    <a:pt x="359664" y="13715"/>
                  </a:moveTo>
                  <a:lnTo>
                    <a:pt x="350774" y="13715"/>
                  </a:lnTo>
                  <a:lnTo>
                    <a:pt x="350774" y="153035"/>
                  </a:lnTo>
                  <a:lnTo>
                    <a:pt x="8890" y="166750"/>
                  </a:lnTo>
                  <a:lnTo>
                    <a:pt x="253540" y="166750"/>
                  </a:lnTo>
                  <a:lnTo>
                    <a:pt x="350774" y="162813"/>
                  </a:lnTo>
                  <a:lnTo>
                    <a:pt x="359664" y="162813"/>
                  </a:lnTo>
                  <a:lnTo>
                    <a:pt x="359664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4172" y="2633471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5">
                  <a:moveTo>
                    <a:pt x="28066" y="0"/>
                  </a:moveTo>
                  <a:lnTo>
                    <a:pt x="17525" y="1904"/>
                  </a:lnTo>
                  <a:lnTo>
                    <a:pt x="8762" y="9778"/>
                  </a:lnTo>
                  <a:lnTo>
                    <a:pt x="1777" y="23367"/>
                  </a:lnTo>
                  <a:lnTo>
                    <a:pt x="0" y="36956"/>
                  </a:lnTo>
                  <a:lnTo>
                    <a:pt x="1777" y="48640"/>
                  </a:lnTo>
                  <a:lnTo>
                    <a:pt x="8762" y="60325"/>
                  </a:lnTo>
                  <a:lnTo>
                    <a:pt x="17525" y="66166"/>
                  </a:lnTo>
                  <a:lnTo>
                    <a:pt x="28066" y="70103"/>
                  </a:lnTo>
                  <a:lnTo>
                    <a:pt x="38607" y="66166"/>
                  </a:lnTo>
                  <a:lnTo>
                    <a:pt x="47370" y="60325"/>
                  </a:lnTo>
                  <a:lnTo>
                    <a:pt x="54355" y="48640"/>
                  </a:lnTo>
                  <a:lnTo>
                    <a:pt x="57912" y="36956"/>
                  </a:lnTo>
                  <a:lnTo>
                    <a:pt x="54355" y="23367"/>
                  </a:lnTo>
                  <a:lnTo>
                    <a:pt x="47370" y="9778"/>
                  </a:lnTo>
                  <a:lnTo>
                    <a:pt x="38607" y="1904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6" y="264718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6035" y="0"/>
                  </a:moveTo>
                  <a:lnTo>
                    <a:pt x="12064" y="0"/>
                  </a:lnTo>
                  <a:lnTo>
                    <a:pt x="5207" y="3937"/>
                  </a:lnTo>
                  <a:lnTo>
                    <a:pt x="1778" y="11811"/>
                  </a:lnTo>
                  <a:lnTo>
                    <a:pt x="0" y="23622"/>
                  </a:lnTo>
                  <a:lnTo>
                    <a:pt x="1778" y="31496"/>
                  </a:lnTo>
                  <a:lnTo>
                    <a:pt x="5207" y="39370"/>
                  </a:lnTo>
                  <a:lnTo>
                    <a:pt x="19050" y="47244"/>
                  </a:lnTo>
                  <a:lnTo>
                    <a:pt x="32893" y="39370"/>
                  </a:lnTo>
                  <a:lnTo>
                    <a:pt x="36322" y="31496"/>
                  </a:lnTo>
                  <a:lnTo>
                    <a:pt x="38100" y="23622"/>
                  </a:lnTo>
                  <a:lnTo>
                    <a:pt x="36322" y="11811"/>
                  </a:lnTo>
                  <a:lnTo>
                    <a:pt x="32893" y="3937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7220" y="264109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145" y="0"/>
                  </a:moveTo>
                  <a:lnTo>
                    <a:pt x="16128" y="1905"/>
                  </a:lnTo>
                  <a:lnTo>
                    <a:pt x="9016" y="7747"/>
                  </a:lnTo>
                  <a:lnTo>
                    <a:pt x="1777" y="17525"/>
                  </a:lnTo>
                  <a:lnTo>
                    <a:pt x="0" y="29210"/>
                  </a:lnTo>
                  <a:lnTo>
                    <a:pt x="1777" y="38862"/>
                  </a:lnTo>
                  <a:lnTo>
                    <a:pt x="9016" y="48641"/>
                  </a:lnTo>
                  <a:lnTo>
                    <a:pt x="16128" y="54483"/>
                  </a:lnTo>
                  <a:lnTo>
                    <a:pt x="25145" y="56387"/>
                  </a:lnTo>
                  <a:lnTo>
                    <a:pt x="34162" y="54483"/>
                  </a:lnTo>
                  <a:lnTo>
                    <a:pt x="43052" y="48641"/>
                  </a:lnTo>
                  <a:lnTo>
                    <a:pt x="44187" y="46609"/>
                  </a:lnTo>
                  <a:lnTo>
                    <a:pt x="25145" y="46609"/>
                  </a:lnTo>
                  <a:lnTo>
                    <a:pt x="17906" y="44704"/>
                  </a:lnTo>
                  <a:lnTo>
                    <a:pt x="14350" y="40894"/>
                  </a:lnTo>
                  <a:lnTo>
                    <a:pt x="10794" y="33020"/>
                  </a:lnTo>
                  <a:lnTo>
                    <a:pt x="9016" y="29210"/>
                  </a:lnTo>
                  <a:lnTo>
                    <a:pt x="10794" y="21336"/>
                  </a:lnTo>
                  <a:lnTo>
                    <a:pt x="14350" y="15494"/>
                  </a:lnTo>
                  <a:lnTo>
                    <a:pt x="17906" y="9779"/>
                  </a:lnTo>
                  <a:lnTo>
                    <a:pt x="44187" y="9779"/>
                  </a:lnTo>
                  <a:lnTo>
                    <a:pt x="43052" y="7747"/>
                  </a:lnTo>
                  <a:lnTo>
                    <a:pt x="34162" y="1905"/>
                  </a:lnTo>
                  <a:lnTo>
                    <a:pt x="25145" y="0"/>
                  </a:lnTo>
                  <a:close/>
                </a:path>
                <a:path w="50800" h="56514">
                  <a:moveTo>
                    <a:pt x="44187" y="9779"/>
                  </a:moveTo>
                  <a:lnTo>
                    <a:pt x="32384" y="9779"/>
                  </a:lnTo>
                  <a:lnTo>
                    <a:pt x="35940" y="15494"/>
                  </a:lnTo>
                  <a:lnTo>
                    <a:pt x="39496" y="21336"/>
                  </a:lnTo>
                  <a:lnTo>
                    <a:pt x="41275" y="29210"/>
                  </a:lnTo>
                  <a:lnTo>
                    <a:pt x="39496" y="33020"/>
                  </a:lnTo>
                  <a:lnTo>
                    <a:pt x="35940" y="40894"/>
                  </a:lnTo>
                  <a:lnTo>
                    <a:pt x="32384" y="44704"/>
                  </a:lnTo>
                  <a:lnTo>
                    <a:pt x="25145" y="46609"/>
                  </a:lnTo>
                  <a:lnTo>
                    <a:pt x="44187" y="46609"/>
                  </a:lnTo>
                  <a:lnTo>
                    <a:pt x="48513" y="38862"/>
                  </a:lnTo>
                  <a:lnTo>
                    <a:pt x="50291" y="29210"/>
                  </a:lnTo>
                  <a:lnTo>
                    <a:pt x="48513" y="17525"/>
                  </a:lnTo>
                  <a:lnTo>
                    <a:pt x="44187" y="9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4172" y="2715767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5">
                  <a:moveTo>
                    <a:pt x="28066" y="0"/>
                  </a:moveTo>
                  <a:lnTo>
                    <a:pt x="17525" y="3937"/>
                  </a:lnTo>
                  <a:lnTo>
                    <a:pt x="8762" y="11684"/>
                  </a:lnTo>
                  <a:lnTo>
                    <a:pt x="1777" y="23368"/>
                  </a:lnTo>
                  <a:lnTo>
                    <a:pt x="0" y="36957"/>
                  </a:lnTo>
                  <a:lnTo>
                    <a:pt x="1777" y="48641"/>
                  </a:lnTo>
                  <a:lnTo>
                    <a:pt x="8762" y="60325"/>
                  </a:lnTo>
                  <a:lnTo>
                    <a:pt x="17525" y="68199"/>
                  </a:lnTo>
                  <a:lnTo>
                    <a:pt x="28066" y="70104"/>
                  </a:lnTo>
                  <a:lnTo>
                    <a:pt x="38607" y="68199"/>
                  </a:lnTo>
                  <a:lnTo>
                    <a:pt x="47370" y="60325"/>
                  </a:lnTo>
                  <a:lnTo>
                    <a:pt x="54355" y="48641"/>
                  </a:lnTo>
                  <a:lnTo>
                    <a:pt x="57912" y="36957"/>
                  </a:lnTo>
                  <a:lnTo>
                    <a:pt x="54355" y="23368"/>
                  </a:lnTo>
                  <a:lnTo>
                    <a:pt x="47370" y="11684"/>
                  </a:lnTo>
                  <a:lnTo>
                    <a:pt x="38607" y="3937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33316" y="2729483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6035" y="0"/>
                  </a:moveTo>
                  <a:lnTo>
                    <a:pt x="12064" y="0"/>
                  </a:lnTo>
                  <a:lnTo>
                    <a:pt x="5207" y="5841"/>
                  </a:lnTo>
                  <a:lnTo>
                    <a:pt x="1778" y="13715"/>
                  </a:lnTo>
                  <a:lnTo>
                    <a:pt x="0" y="23621"/>
                  </a:lnTo>
                  <a:lnTo>
                    <a:pt x="1778" y="31495"/>
                  </a:lnTo>
                  <a:lnTo>
                    <a:pt x="5207" y="39369"/>
                  </a:lnTo>
                  <a:lnTo>
                    <a:pt x="19050" y="47243"/>
                  </a:lnTo>
                  <a:lnTo>
                    <a:pt x="32893" y="39369"/>
                  </a:lnTo>
                  <a:lnTo>
                    <a:pt x="36322" y="31495"/>
                  </a:lnTo>
                  <a:lnTo>
                    <a:pt x="38100" y="23621"/>
                  </a:lnTo>
                  <a:lnTo>
                    <a:pt x="36322" y="13715"/>
                  </a:lnTo>
                  <a:lnTo>
                    <a:pt x="32893" y="584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7220" y="272338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145" y="0"/>
                  </a:moveTo>
                  <a:lnTo>
                    <a:pt x="16128" y="3937"/>
                  </a:lnTo>
                  <a:lnTo>
                    <a:pt x="9016" y="7747"/>
                  </a:lnTo>
                  <a:lnTo>
                    <a:pt x="1777" y="19431"/>
                  </a:lnTo>
                  <a:lnTo>
                    <a:pt x="0" y="29210"/>
                  </a:lnTo>
                  <a:lnTo>
                    <a:pt x="1777" y="38862"/>
                  </a:lnTo>
                  <a:lnTo>
                    <a:pt x="9016" y="48640"/>
                  </a:lnTo>
                  <a:lnTo>
                    <a:pt x="16128" y="54483"/>
                  </a:lnTo>
                  <a:lnTo>
                    <a:pt x="25145" y="56387"/>
                  </a:lnTo>
                  <a:lnTo>
                    <a:pt x="34162" y="54483"/>
                  </a:lnTo>
                  <a:lnTo>
                    <a:pt x="43052" y="48640"/>
                  </a:lnTo>
                  <a:lnTo>
                    <a:pt x="44187" y="46609"/>
                  </a:lnTo>
                  <a:lnTo>
                    <a:pt x="25145" y="46609"/>
                  </a:lnTo>
                  <a:lnTo>
                    <a:pt x="17906" y="44703"/>
                  </a:lnTo>
                  <a:lnTo>
                    <a:pt x="14350" y="40894"/>
                  </a:lnTo>
                  <a:lnTo>
                    <a:pt x="10794" y="35051"/>
                  </a:lnTo>
                  <a:lnTo>
                    <a:pt x="9016" y="29210"/>
                  </a:lnTo>
                  <a:lnTo>
                    <a:pt x="10794" y="21336"/>
                  </a:lnTo>
                  <a:lnTo>
                    <a:pt x="14350" y="15494"/>
                  </a:lnTo>
                  <a:lnTo>
                    <a:pt x="17906" y="11684"/>
                  </a:lnTo>
                  <a:lnTo>
                    <a:pt x="44893" y="11684"/>
                  </a:lnTo>
                  <a:lnTo>
                    <a:pt x="43052" y="7747"/>
                  </a:lnTo>
                  <a:lnTo>
                    <a:pt x="25145" y="0"/>
                  </a:lnTo>
                  <a:close/>
                </a:path>
                <a:path w="50800" h="56514">
                  <a:moveTo>
                    <a:pt x="44893" y="11684"/>
                  </a:moveTo>
                  <a:lnTo>
                    <a:pt x="32384" y="11684"/>
                  </a:lnTo>
                  <a:lnTo>
                    <a:pt x="35940" y="15494"/>
                  </a:lnTo>
                  <a:lnTo>
                    <a:pt x="39496" y="21336"/>
                  </a:lnTo>
                  <a:lnTo>
                    <a:pt x="41275" y="29210"/>
                  </a:lnTo>
                  <a:lnTo>
                    <a:pt x="39496" y="35051"/>
                  </a:lnTo>
                  <a:lnTo>
                    <a:pt x="35940" y="40894"/>
                  </a:lnTo>
                  <a:lnTo>
                    <a:pt x="32384" y="44703"/>
                  </a:lnTo>
                  <a:lnTo>
                    <a:pt x="25145" y="46609"/>
                  </a:lnTo>
                  <a:lnTo>
                    <a:pt x="44187" y="46609"/>
                  </a:lnTo>
                  <a:lnTo>
                    <a:pt x="48513" y="38862"/>
                  </a:lnTo>
                  <a:lnTo>
                    <a:pt x="50291" y="29210"/>
                  </a:lnTo>
                  <a:lnTo>
                    <a:pt x="48513" y="19431"/>
                  </a:lnTo>
                  <a:lnTo>
                    <a:pt x="44893" y="11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3796" y="2340863"/>
              <a:ext cx="300355" cy="111760"/>
            </a:xfrm>
            <a:custGeom>
              <a:avLst/>
              <a:gdLst/>
              <a:ahLst/>
              <a:cxnLst/>
              <a:rect l="l" t="t" r="r" b="b"/>
              <a:pathLst>
                <a:path w="300354" h="111760">
                  <a:moveTo>
                    <a:pt x="300227" y="0"/>
                  </a:moveTo>
                  <a:lnTo>
                    <a:pt x="0" y="17525"/>
                  </a:lnTo>
                  <a:lnTo>
                    <a:pt x="0" y="111251"/>
                  </a:lnTo>
                  <a:lnTo>
                    <a:pt x="300227" y="99568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3796" y="2388107"/>
              <a:ext cx="318770" cy="309880"/>
            </a:xfrm>
            <a:custGeom>
              <a:avLst/>
              <a:gdLst/>
              <a:ahLst/>
              <a:cxnLst/>
              <a:rect l="l" t="t" r="r" b="b"/>
              <a:pathLst>
                <a:path w="318770" h="309880">
                  <a:moveTo>
                    <a:pt x="289560" y="0"/>
                  </a:moveTo>
                  <a:lnTo>
                    <a:pt x="0" y="19812"/>
                  </a:lnTo>
                  <a:lnTo>
                    <a:pt x="0" y="53340"/>
                  </a:lnTo>
                  <a:lnTo>
                    <a:pt x="289560" y="43434"/>
                  </a:lnTo>
                  <a:lnTo>
                    <a:pt x="289560" y="0"/>
                  </a:lnTo>
                  <a:close/>
                </a:path>
                <a:path w="318770" h="309880">
                  <a:moveTo>
                    <a:pt x="318516" y="289560"/>
                  </a:moveTo>
                  <a:lnTo>
                    <a:pt x="103632" y="289560"/>
                  </a:lnTo>
                  <a:lnTo>
                    <a:pt x="103632" y="309372"/>
                  </a:lnTo>
                  <a:lnTo>
                    <a:pt x="318516" y="309372"/>
                  </a:lnTo>
                  <a:lnTo>
                    <a:pt x="318516" y="28956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0644" y="2258567"/>
              <a:ext cx="893444" cy="1346200"/>
            </a:xfrm>
            <a:custGeom>
              <a:avLst/>
              <a:gdLst/>
              <a:ahLst/>
              <a:cxnLst/>
              <a:rect l="l" t="t" r="r" b="b"/>
              <a:pathLst>
                <a:path w="893445" h="1346200">
                  <a:moveTo>
                    <a:pt x="391668" y="412242"/>
                  </a:moveTo>
                  <a:lnTo>
                    <a:pt x="176784" y="408432"/>
                  </a:lnTo>
                  <a:lnTo>
                    <a:pt x="176784" y="429387"/>
                  </a:lnTo>
                  <a:lnTo>
                    <a:pt x="391668" y="431292"/>
                  </a:lnTo>
                  <a:lnTo>
                    <a:pt x="391668" y="412242"/>
                  </a:lnTo>
                  <a:close/>
                </a:path>
                <a:path w="893445" h="1346200">
                  <a:moveTo>
                    <a:pt x="893064" y="88265"/>
                  </a:moveTo>
                  <a:lnTo>
                    <a:pt x="891286" y="82423"/>
                  </a:lnTo>
                  <a:lnTo>
                    <a:pt x="884174" y="76454"/>
                  </a:lnTo>
                  <a:lnTo>
                    <a:pt x="875284" y="74930"/>
                  </a:lnTo>
                  <a:lnTo>
                    <a:pt x="875284" y="98044"/>
                  </a:lnTo>
                  <a:lnTo>
                    <a:pt x="875284" y="1102487"/>
                  </a:lnTo>
                  <a:lnTo>
                    <a:pt x="492633" y="1296670"/>
                  </a:lnTo>
                  <a:lnTo>
                    <a:pt x="492633" y="29464"/>
                  </a:lnTo>
                  <a:lnTo>
                    <a:pt x="875284" y="98044"/>
                  </a:lnTo>
                  <a:lnTo>
                    <a:pt x="875284" y="74930"/>
                  </a:lnTo>
                  <a:lnTo>
                    <a:pt x="611670" y="29464"/>
                  </a:lnTo>
                  <a:lnTo>
                    <a:pt x="554228" y="19558"/>
                  </a:lnTo>
                  <a:lnTo>
                    <a:pt x="474853" y="5880"/>
                  </a:lnTo>
                  <a:lnTo>
                    <a:pt x="474853" y="25527"/>
                  </a:lnTo>
                  <a:lnTo>
                    <a:pt x="474853" y="1304544"/>
                  </a:lnTo>
                  <a:lnTo>
                    <a:pt x="450088" y="1318260"/>
                  </a:lnTo>
                  <a:lnTo>
                    <a:pt x="439420" y="1322197"/>
                  </a:lnTo>
                  <a:lnTo>
                    <a:pt x="439420" y="19558"/>
                  </a:lnTo>
                  <a:lnTo>
                    <a:pt x="450088" y="23495"/>
                  </a:lnTo>
                  <a:lnTo>
                    <a:pt x="474853" y="25527"/>
                  </a:lnTo>
                  <a:lnTo>
                    <a:pt x="474853" y="5880"/>
                  </a:lnTo>
                  <a:lnTo>
                    <a:pt x="451866" y="1905"/>
                  </a:lnTo>
                  <a:lnTo>
                    <a:pt x="428752" y="0"/>
                  </a:lnTo>
                  <a:lnTo>
                    <a:pt x="428752" y="19558"/>
                  </a:lnTo>
                  <a:lnTo>
                    <a:pt x="428752" y="1322197"/>
                  </a:lnTo>
                  <a:lnTo>
                    <a:pt x="248031" y="1312303"/>
                  </a:lnTo>
                  <a:lnTo>
                    <a:pt x="131064" y="1294638"/>
                  </a:lnTo>
                  <a:lnTo>
                    <a:pt x="88646" y="1286903"/>
                  </a:lnTo>
                  <a:lnTo>
                    <a:pt x="58420" y="1276985"/>
                  </a:lnTo>
                  <a:lnTo>
                    <a:pt x="21209" y="1265301"/>
                  </a:lnTo>
                  <a:lnTo>
                    <a:pt x="17780" y="1261364"/>
                  </a:lnTo>
                  <a:lnTo>
                    <a:pt x="17780" y="49022"/>
                  </a:lnTo>
                  <a:lnTo>
                    <a:pt x="419989" y="19558"/>
                  </a:lnTo>
                  <a:lnTo>
                    <a:pt x="428752" y="19558"/>
                  </a:lnTo>
                  <a:lnTo>
                    <a:pt x="428752" y="0"/>
                  </a:lnTo>
                  <a:lnTo>
                    <a:pt x="419989" y="0"/>
                  </a:lnTo>
                  <a:lnTo>
                    <a:pt x="5334" y="27432"/>
                  </a:lnTo>
                  <a:lnTo>
                    <a:pt x="1778" y="33401"/>
                  </a:lnTo>
                  <a:lnTo>
                    <a:pt x="0" y="37211"/>
                  </a:lnTo>
                  <a:lnTo>
                    <a:pt x="0" y="1263269"/>
                  </a:lnTo>
                  <a:lnTo>
                    <a:pt x="1778" y="1271143"/>
                  </a:lnTo>
                  <a:lnTo>
                    <a:pt x="5334" y="1279017"/>
                  </a:lnTo>
                  <a:lnTo>
                    <a:pt x="12446" y="1284859"/>
                  </a:lnTo>
                  <a:lnTo>
                    <a:pt x="16002" y="1284859"/>
                  </a:lnTo>
                  <a:lnTo>
                    <a:pt x="54991" y="1296670"/>
                  </a:lnTo>
                  <a:lnTo>
                    <a:pt x="86868" y="1308481"/>
                  </a:lnTo>
                  <a:lnTo>
                    <a:pt x="127635" y="1316240"/>
                  </a:lnTo>
                  <a:lnTo>
                    <a:pt x="180721" y="1322197"/>
                  </a:lnTo>
                  <a:lnTo>
                    <a:pt x="246253" y="1333881"/>
                  </a:lnTo>
                  <a:lnTo>
                    <a:pt x="326009" y="1337818"/>
                  </a:lnTo>
                  <a:lnTo>
                    <a:pt x="419989" y="1345692"/>
                  </a:lnTo>
                  <a:lnTo>
                    <a:pt x="432308" y="1343787"/>
                  </a:lnTo>
                  <a:lnTo>
                    <a:pt x="442976" y="1343787"/>
                  </a:lnTo>
                  <a:lnTo>
                    <a:pt x="457200" y="1337818"/>
                  </a:lnTo>
                  <a:lnTo>
                    <a:pt x="480212" y="1326134"/>
                  </a:lnTo>
                  <a:lnTo>
                    <a:pt x="487959" y="1322197"/>
                  </a:lnTo>
                  <a:lnTo>
                    <a:pt x="538238" y="1296670"/>
                  </a:lnTo>
                  <a:lnTo>
                    <a:pt x="885952" y="1120140"/>
                  </a:lnTo>
                  <a:lnTo>
                    <a:pt x="891286" y="1116203"/>
                  </a:lnTo>
                  <a:lnTo>
                    <a:pt x="893064" y="1110234"/>
                  </a:lnTo>
                  <a:lnTo>
                    <a:pt x="893064" y="88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33316" y="2875787"/>
              <a:ext cx="356870" cy="668020"/>
            </a:xfrm>
            <a:custGeom>
              <a:avLst/>
              <a:gdLst/>
              <a:ahLst/>
              <a:cxnLst/>
              <a:rect l="l" t="t" r="r" b="b"/>
              <a:pathLst>
                <a:path w="356870" h="668020">
                  <a:moveTo>
                    <a:pt x="153924" y="7874"/>
                  </a:moveTo>
                  <a:lnTo>
                    <a:pt x="0" y="0"/>
                  </a:lnTo>
                  <a:lnTo>
                    <a:pt x="0" y="614299"/>
                  </a:lnTo>
                  <a:lnTo>
                    <a:pt x="42418" y="626110"/>
                  </a:lnTo>
                  <a:lnTo>
                    <a:pt x="91948" y="637921"/>
                  </a:lnTo>
                  <a:lnTo>
                    <a:pt x="153924" y="647700"/>
                  </a:lnTo>
                  <a:lnTo>
                    <a:pt x="153924" y="294386"/>
                  </a:lnTo>
                  <a:lnTo>
                    <a:pt x="143256" y="288544"/>
                  </a:lnTo>
                  <a:lnTo>
                    <a:pt x="130937" y="282575"/>
                  </a:lnTo>
                  <a:lnTo>
                    <a:pt x="120269" y="272796"/>
                  </a:lnTo>
                  <a:lnTo>
                    <a:pt x="111506" y="263017"/>
                  </a:lnTo>
                  <a:lnTo>
                    <a:pt x="97282" y="235585"/>
                  </a:lnTo>
                  <a:lnTo>
                    <a:pt x="93726" y="206121"/>
                  </a:lnTo>
                  <a:lnTo>
                    <a:pt x="95504" y="186436"/>
                  </a:lnTo>
                  <a:lnTo>
                    <a:pt x="97282" y="170815"/>
                  </a:lnTo>
                  <a:lnTo>
                    <a:pt x="104394" y="159004"/>
                  </a:lnTo>
                  <a:lnTo>
                    <a:pt x="111506" y="145288"/>
                  </a:lnTo>
                  <a:lnTo>
                    <a:pt x="120269" y="135382"/>
                  </a:lnTo>
                  <a:lnTo>
                    <a:pt x="130937" y="127635"/>
                  </a:lnTo>
                  <a:lnTo>
                    <a:pt x="143256" y="119761"/>
                  </a:lnTo>
                  <a:lnTo>
                    <a:pt x="153924" y="117729"/>
                  </a:lnTo>
                  <a:lnTo>
                    <a:pt x="153924" y="7874"/>
                  </a:lnTo>
                  <a:close/>
                </a:path>
                <a:path w="356870" h="668020">
                  <a:moveTo>
                    <a:pt x="356616" y="17018"/>
                  </a:moveTo>
                  <a:lnTo>
                    <a:pt x="176784" y="9144"/>
                  </a:lnTo>
                  <a:lnTo>
                    <a:pt x="176784" y="118872"/>
                  </a:lnTo>
                  <a:lnTo>
                    <a:pt x="189230" y="120777"/>
                  </a:lnTo>
                  <a:lnTo>
                    <a:pt x="210566" y="136525"/>
                  </a:lnTo>
                  <a:lnTo>
                    <a:pt x="219456" y="146304"/>
                  </a:lnTo>
                  <a:lnTo>
                    <a:pt x="228473" y="160020"/>
                  </a:lnTo>
                  <a:lnTo>
                    <a:pt x="232029" y="171831"/>
                  </a:lnTo>
                  <a:lnTo>
                    <a:pt x="237363" y="187452"/>
                  </a:lnTo>
                  <a:lnTo>
                    <a:pt x="237363" y="222758"/>
                  </a:lnTo>
                  <a:lnTo>
                    <a:pt x="232029" y="236474"/>
                  </a:lnTo>
                  <a:lnTo>
                    <a:pt x="228473" y="250190"/>
                  </a:lnTo>
                  <a:lnTo>
                    <a:pt x="199898" y="283464"/>
                  </a:lnTo>
                  <a:lnTo>
                    <a:pt x="176784" y="295275"/>
                  </a:lnTo>
                  <a:lnTo>
                    <a:pt x="176784" y="651891"/>
                  </a:lnTo>
                  <a:lnTo>
                    <a:pt x="262255" y="661682"/>
                  </a:lnTo>
                  <a:lnTo>
                    <a:pt x="306705" y="663575"/>
                  </a:lnTo>
                  <a:lnTo>
                    <a:pt x="356616" y="667512"/>
                  </a:lnTo>
                  <a:lnTo>
                    <a:pt x="356616" y="1701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3019043"/>
              <a:ext cx="100584" cy="1219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50080" y="2738627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5" h="13969">
                  <a:moveTo>
                    <a:pt x="10668" y="7874"/>
                  </a:moveTo>
                  <a:lnTo>
                    <a:pt x="8890" y="3937"/>
                  </a:lnTo>
                  <a:lnTo>
                    <a:pt x="3556" y="0"/>
                  </a:lnTo>
                  <a:lnTo>
                    <a:pt x="0" y="3937"/>
                  </a:lnTo>
                  <a:lnTo>
                    <a:pt x="0" y="13716"/>
                  </a:lnTo>
                  <a:lnTo>
                    <a:pt x="8890" y="13716"/>
                  </a:lnTo>
                  <a:lnTo>
                    <a:pt x="10668" y="7874"/>
                  </a:lnTo>
                  <a:close/>
                </a:path>
              </a:pathLst>
            </a:custGeom>
            <a:solidFill>
              <a:srgbClr val="FA7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0080" y="2656331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5" h="13969">
                  <a:moveTo>
                    <a:pt x="3556" y="0"/>
                  </a:moveTo>
                  <a:lnTo>
                    <a:pt x="0" y="1904"/>
                  </a:lnTo>
                  <a:lnTo>
                    <a:pt x="0" y="9778"/>
                  </a:lnTo>
                  <a:lnTo>
                    <a:pt x="3556" y="13715"/>
                  </a:lnTo>
                  <a:lnTo>
                    <a:pt x="8890" y="9778"/>
                  </a:lnTo>
                  <a:lnTo>
                    <a:pt x="10668" y="7873"/>
                  </a:lnTo>
                  <a:lnTo>
                    <a:pt x="8890" y="1904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7DA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2752" y="2633471"/>
              <a:ext cx="297180" cy="212090"/>
            </a:xfrm>
            <a:custGeom>
              <a:avLst/>
              <a:gdLst/>
              <a:ahLst/>
              <a:cxnLst/>
              <a:rect l="l" t="t" r="r" b="b"/>
              <a:pathLst>
                <a:path w="297179" h="212089">
                  <a:moveTo>
                    <a:pt x="293624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3556" y="202056"/>
                  </a:lnTo>
                  <a:lnTo>
                    <a:pt x="291846" y="211836"/>
                  </a:lnTo>
                  <a:lnTo>
                    <a:pt x="293624" y="209930"/>
                  </a:lnTo>
                  <a:lnTo>
                    <a:pt x="297180" y="207899"/>
                  </a:lnTo>
                  <a:lnTo>
                    <a:pt x="297180" y="202056"/>
                  </a:lnTo>
                  <a:lnTo>
                    <a:pt x="288289" y="202056"/>
                  </a:lnTo>
                  <a:lnTo>
                    <a:pt x="10668" y="192277"/>
                  </a:lnTo>
                  <a:lnTo>
                    <a:pt x="18598" y="176529"/>
                  </a:lnTo>
                  <a:lnTo>
                    <a:pt x="8889" y="176529"/>
                  </a:lnTo>
                  <a:lnTo>
                    <a:pt x="8889" y="9778"/>
                  </a:lnTo>
                  <a:lnTo>
                    <a:pt x="297180" y="9778"/>
                  </a:lnTo>
                  <a:lnTo>
                    <a:pt x="297180" y="5841"/>
                  </a:lnTo>
                  <a:lnTo>
                    <a:pt x="293624" y="0"/>
                  </a:lnTo>
                  <a:close/>
                </a:path>
                <a:path w="297179" h="212089">
                  <a:moveTo>
                    <a:pt x="297180" y="104012"/>
                  </a:moveTo>
                  <a:lnTo>
                    <a:pt x="55118" y="104012"/>
                  </a:lnTo>
                  <a:lnTo>
                    <a:pt x="288289" y="105917"/>
                  </a:lnTo>
                  <a:lnTo>
                    <a:pt x="288289" y="202056"/>
                  </a:lnTo>
                  <a:lnTo>
                    <a:pt x="297180" y="202056"/>
                  </a:lnTo>
                  <a:lnTo>
                    <a:pt x="297180" y="104012"/>
                  </a:lnTo>
                  <a:close/>
                </a:path>
                <a:path w="297179" h="212089">
                  <a:moveTo>
                    <a:pt x="58674" y="9778"/>
                  </a:moveTo>
                  <a:lnTo>
                    <a:pt x="49784" y="9778"/>
                  </a:lnTo>
                  <a:lnTo>
                    <a:pt x="49784" y="96138"/>
                  </a:lnTo>
                  <a:lnTo>
                    <a:pt x="8889" y="176529"/>
                  </a:lnTo>
                  <a:lnTo>
                    <a:pt x="18598" y="176529"/>
                  </a:lnTo>
                  <a:lnTo>
                    <a:pt x="55118" y="104012"/>
                  </a:lnTo>
                  <a:lnTo>
                    <a:pt x="297180" y="104012"/>
                  </a:lnTo>
                  <a:lnTo>
                    <a:pt x="297180" y="96138"/>
                  </a:lnTo>
                  <a:lnTo>
                    <a:pt x="288289" y="96138"/>
                  </a:lnTo>
                  <a:lnTo>
                    <a:pt x="58674" y="94106"/>
                  </a:lnTo>
                  <a:lnTo>
                    <a:pt x="58674" y="9778"/>
                  </a:lnTo>
                  <a:close/>
                </a:path>
                <a:path w="297179" h="212089">
                  <a:moveTo>
                    <a:pt x="297180" y="9778"/>
                  </a:moveTo>
                  <a:lnTo>
                    <a:pt x="288289" y="9778"/>
                  </a:lnTo>
                  <a:lnTo>
                    <a:pt x="288289" y="96138"/>
                  </a:lnTo>
                  <a:lnTo>
                    <a:pt x="297180" y="96138"/>
                  </a:lnTo>
                  <a:lnTo>
                    <a:pt x="297180" y="9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796" y="2340863"/>
              <a:ext cx="289560" cy="56515"/>
            </a:xfrm>
            <a:custGeom>
              <a:avLst/>
              <a:gdLst/>
              <a:ahLst/>
              <a:cxnLst/>
              <a:rect l="l" t="t" r="r" b="b"/>
              <a:pathLst>
                <a:path w="289560" h="56514">
                  <a:moveTo>
                    <a:pt x="289559" y="0"/>
                  </a:moveTo>
                  <a:lnTo>
                    <a:pt x="0" y="17525"/>
                  </a:lnTo>
                  <a:lnTo>
                    <a:pt x="0" y="56387"/>
                  </a:lnTo>
                  <a:lnTo>
                    <a:pt x="289559" y="35051"/>
                  </a:lnTo>
                  <a:lnTo>
                    <a:pt x="28955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9224" y="2334767"/>
              <a:ext cx="309880" cy="121920"/>
            </a:xfrm>
            <a:custGeom>
              <a:avLst/>
              <a:gdLst/>
              <a:ahLst/>
              <a:cxnLst/>
              <a:rect l="l" t="t" r="r" b="b"/>
              <a:pathLst>
                <a:path w="309879" h="121919">
                  <a:moveTo>
                    <a:pt x="305815" y="0"/>
                  </a:moveTo>
                  <a:lnTo>
                    <a:pt x="3555" y="19685"/>
                  </a:lnTo>
                  <a:lnTo>
                    <a:pt x="1777" y="21590"/>
                  </a:lnTo>
                  <a:lnTo>
                    <a:pt x="0" y="23622"/>
                  </a:lnTo>
                  <a:lnTo>
                    <a:pt x="0" y="117983"/>
                  </a:lnTo>
                  <a:lnTo>
                    <a:pt x="1777" y="121920"/>
                  </a:lnTo>
                  <a:lnTo>
                    <a:pt x="3555" y="121920"/>
                  </a:lnTo>
                  <a:lnTo>
                    <a:pt x="305815" y="112141"/>
                  </a:lnTo>
                  <a:lnTo>
                    <a:pt x="8889" y="112141"/>
                  </a:lnTo>
                  <a:lnTo>
                    <a:pt x="8889" y="78612"/>
                  </a:lnTo>
                  <a:lnTo>
                    <a:pt x="170419" y="68834"/>
                  </a:lnTo>
                  <a:lnTo>
                    <a:pt x="8889" y="68834"/>
                  </a:lnTo>
                  <a:lnTo>
                    <a:pt x="8889" y="29464"/>
                  </a:lnTo>
                  <a:lnTo>
                    <a:pt x="300481" y="11811"/>
                  </a:lnTo>
                  <a:lnTo>
                    <a:pt x="309372" y="11811"/>
                  </a:lnTo>
                  <a:lnTo>
                    <a:pt x="309372" y="5842"/>
                  </a:lnTo>
                  <a:lnTo>
                    <a:pt x="307593" y="3937"/>
                  </a:lnTo>
                  <a:lnTo>
                    <a:pt x="305815" y="0"/>
                  </a:lnTo>
                  <a:close/>
                </a:path>
                <a:path w="309879" h="121919">
                  <a:moveTo>
                    <a:pt x="309372" y="60960"/>
                  </a:moveTo>
                  <a:lnTo>
                    <a:pt x="300481" y="60960"/>
                  </a:lnTo>
                  <a:lnTo>
                    <a:pt x="300481" y="102235"/>
                  </a:lnTo>
                  <a:lnTo>
                    <a:pt x="8889" y="112141"/>
                  </a:lnTo>
                  <a:lnTo>
                    <a:pt x="305815" y="112141"/>
                  </a:lnTo>
                  <a:lnTo>
                    <a:pt x="309372" y="110109"/>
                  </a:lnTo>
                  <a:lnTo>
                    <a:pt x="309372" y="60960"/>
                  </a:lnTo>
                  <a:close/>
                </a:path>
                <a:path w="309879" h="121919">
                  <a:moveTo>
                    <a:pt x="309372" y="11811"/>
                  </a:moveTo>
                  <a:lnTo>
                    <a:pt x="300481" y="11811"/>
                  </a:lnTo>
                  <a:lnTo>
                    <a:pt x="300481" y="49149"/>
                  </a:lnTo>
                  <a:lnTo>
                    <a:pt x="8889" y="68834"/>
                  </a:lnTo>
                  <a:lnTo>
                    <a:pt x="170419" y="68834"/>
                  </a:lnTo>
                  <a:lnTo>
                    <a:pt x="300481" y="60960"/>
                  </a:lnTo>
                  <a:lnTo>
                    <a:pt x="309372" y="60960"/>
                  </a:lnTo>
                  <a:lnTo>
                    <a:pt x="309372" y="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1852" y="2333243"/>
              <a:ext cx="85344" cy="960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9996" y="3009899"/>
              <a:ext cx="115824" cy="141732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5240" y="1545336"/>
            <a:ext cx="7942580" cy="2078989"/>
            <a:chOff x="15240" y="1545336"/>
            <a:chExt cx="7942580" cy="2078989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" y="1545336"/>
              <a:ext cx="1563623" cy="19065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65242" y="3433571"/>
              <a:ext cx="2592705" cy="190500"/>
            </a:xfrm>
            <a:custGeom>
              <a:avLst/>
              <a:gdLst/>
              <a:ahLst/>
              <a:cxnLst/>
              <a:rect l="l" t="t" r="r" b="b"/>
              <a:pathLst>
                <a:path w="2592704" h="190500">
                  <a:moveTo>
                    <a:pt x="114300" y="0"/>
                  </a:move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5250" y="1143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0"/>
                  </a:lnTo>
                  <a:close/>
                </a:path>
                <a:path w="2592704" h="190500">
                  <a:moveTo>
                    <a:pt x="114300" y="76200"/>
                  </a:moveTo>
                  <a:lnTo>
                    <a:pt x="95250" y="7620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2592704" h="190500">
                  <a:moveTo>
                    <a:pt x="2592324" y="76200"/>
                  </a:moveTo>
                  <a:lnTo>
                    <a:pt x="114300" y="76200"/>
                  </a:lnTo>
                  <a:lnTo>
                    <a:pt x="114300" y="114300"/>
                  </a:lnTo>
                  <a:lnTo>
                    <a:pt x="2592324" y="114300"/>
                  </a:lnTo>
                  <a:lnTo>
                    <a:pt x="2592324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463545" y="9220"/>
            <a:ext cx="4217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SSL </a:t>
            </a:r>
            <a:r>
              <a:rPr sz="3600" spc="-5" dirty="0"/>
              <a:t>Stripping</a:t>
            </a:r>
            <a:r>
              <a:rPr sz="3600" spc="-50" dirty="0"/>
              <a:t> </a:t>
            </a:r>
            <a:r>
              <a:rPr sz="3600" spc="-5" dirty="0"/>
              <a:t>Attack</a:t>
            </a:r>
            <a:endParaRPr sz="3600"/>
          </a:p>
        </p:txBody>
      </p:sp>
      <p:sp>
        <p:nvSpPr>
          <p:cNvPr id="36" name="object 36"/>
          <p:cNvSpPr txBox="1"/>
          <p:nvPr/>
        </p:nvSpPr>
        <p:spPr>
          <a:xfrm>
            <a:off x="488695" y="3547364"/>
            <a:ext cx="676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29785" y="763905"/>
            <a:ext cx="12109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Man in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Middle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4246" y="1117549"/>
            <a:ext cx="564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66354" y="3534536"/>
            <a:ext cx="775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14905" y="2174748"/>
            <a:ext cx="2341245" cy="190500"/>
          </a:xfrm>
          <a:custGeom>
            <a:avLst/>
            <a:gdLst/>
            <a:ahLst/>
            <a:cxnLst/>
            <a:rect l="l" t="t" r="r" b="b"/>
            <a:pathLst>
              <a:path w="2341245" h="190500">
                <a:moveTo>
                  <a:pt x="2226564" y="0"/>
                </a:moveTo>
                <a:lnTo>
                  <a:pt x="2226564" y="190500"/>
                </a:lnTo>
                <a:lnTo>
                  <a:pt x="2318004" y="114300"/>
                </a:lnTo>
                <a:lnTo>
                  <a:pt x="2245614" y="114300"/>
                </a:lnTo>
                <a:lnTo>
                  <a:pt x="2245614" y="76200"/>
                </a:lnTo>
                <a:lnTo>
                  <a:pt x="2318004" y="76200"/>
                </a:lnTo>
                <a:lnTo>
                  <a:pt x="2226564" y="0"/>
                </a:lnTo>
                <a:close/>
              </a:path>
              <a:path w="2341245" h="190500">
                <a:moveTo>
                  <a:pt x="2226564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2226564" y="114300"/>
                </a:lnTo>
                <a:lnTo>
                  <a:pt x="2226564" y="76200"/>
                </a:lnTo>
                <a:close/>
              </a:path>
              <a:path w="2341245" h="190500">
                <a:moveTo>
                  <a:pt x="2318004" y="76200"/>
                </a:moveTo>
                <a:lnTo>
                  <a:pt x="2245614" y="76200"/>
                </a:lnTo>
                <a:lnTo>
                  <a:pt x="2245614" y="114300"/>
                </a:lnTo>
                <a:lnTo>
                  <a:pt x="2318004" y="114300"/>
                </a:lnTo>
                <a:lnTo>
                  <a:pt x="2340864" y="95250"/>
                </a:lnTo>
                <a:lnTo>
                  <a:pt x="231800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596388" y="1956562"/>
            <a:ext cx="1311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194369" y="2080069"/>
            <a:ext cx="369570" cy="367665"/>
            <a:chOff x="2194369" y="2080069"/>
            <a:chExt cx="369570" cy="367665"/>
          </a:xfrm>
        </p:grpSpPr>
        <p:sp>
          <p:nvSpPr>
            <p:cNvPr id="43" name="object 43"/>
            <p:cNvSpPr/>
            <p:nvPr/>
          </p:nvSpPr>
          <p:spPr>
            <a:xfrm>
              <a:off x="2199132" y="2084832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9132" y="2084832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303526" y="21084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1292" y="2217420"/>
            <a:ext cx="1092707" cy="1377695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3962888" y="1364938"/>
            <a:ext cx="3769360" cy="894080"/>
            <a:chOff x="3962888" y="1364938"/>
            <a:chExt cx="3769360" cy="894080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888" y="1364938"/>
              <a:ext cx="1433494" cy="89345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44134" y="1994915"/>
              <a:ext cx="2087880" cy="190500"/>
            </a:xfrm>
            <a:custGeom>
              <a:avLst/>
              <a:gdLst/>
              <a:ahLst/>
              <a:cxnLst/>
              <a:rect l="l" t="t" r="r" b="b"/>
              <a:pathLst>
                <a:path w="2087879" h="190500">
                  <a:moveTo>
                    <a:pt x="1973580" y="0"/>
                  </a:moveTo>
                  <a:lnTo>
                    <a:pt x="1973580" y="190500"/>
                  </a:lnTo>
                  <a:lnTo>
                    <a:pt x="2065020" y="114300"/>
                  </a:lnTo>
                  <a:lnTo>
                    <a:pt x="1992630" y="114300"/>
                  </a:lnTo>
                  <a:lnTo>
                    <a:pt x="1992630" y="76200"/>
                  </a:lnTo>
                  <a:lnTo>
                    <a:pt x="2065020" y="76200"/>
                  </a:lnTo>
                  <a:lnTo>
                    <a:pt x="1973580" y="0"/>
                  </a:lnTo>
                  <a:close/>
                </a:path>
                <a:path w="2087879" h="190500">
                  <a:moveTo>
                    <a:pt x="197358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1973580" y="114300"/>
                  </a:lnTo>
                  <a:lnTo>
                    <a:pt x="1973580" y="76200"/>
                  </a:lnTo>
                  <a:close/>
                </a:path>
                <a:path w="2087879" h="190500">
                  <a:moveTo>
                    <a:pt x="2065020" y="76200"/>
                  </a:moveTo>
                  <a:lnTo>
                    <a:pt x="1992630" y="76200"/>
                  </a:lnTo>
                  <a:lnTo>
                    <a:pt x="1992630" y="114300"/>
                  </a:lnTo>
                  <a:lnTo>
                    <a:pt x="2065020" y="114300"/>
                  </a:lnTo>
                  <a:lnTo>
                    <a:pt x="2087880" y="95250"/>
                  </a:lnTo>
                  <a:lnTo>
                    <a:pt x="206502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520054" y="3190494"/>
            <a:ext cx="18186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https </a:t>
            </a:r>
            <a:r>
              <a:rPr sz="2000" dirty="0">
                <a:latin typeface="Arial"/>
                <a:cs typeface="Arial"/>
              </a:rPr>
              <a:t>login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20165" y="3326701"/>
            <a:ext cx="369570" cy="369570"/>
            <a:chOff x="7420165" y="3326701"/>
            <a:chExt cx="369570" cy="369570"/>
          </a:xfrm>
        </p:grpSpPr>
        <p:sp>
          <p:nvSpPr>
            <p:cNvPr id="52" name="object 52"/>
            <p:cNvSpPr/>
            <p:nvPr/>
          </p:nvSpPr>
          <p:spPr>
            <a:xfrm>
              <a:off x="7424928" y="3331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2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2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24928" y="3331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2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2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530465" y="33566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78800" y="761822"/>
            <a:ext cx="605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ank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776972" y="1166779"/>
            <a:ext cx="1367155" cy="1002030"/>
            <a:chOff x="7776972" y="1166779"/>
            <a:chExt cx="1367155" cy="1002030"/>
          </a:xfrm>
        </p:grpSpPr>
        <p:sp>
          <p:nvSpPr>
            <p:cNvPr id="57" name="object 57"/>
            <p:cNvSpPr/>
            <p:nvPr/>
          </p:nvSpPr>
          <p:spPr>
            <a:xfrm>
              <a:off x="8204267" y="1948548"/>
              <a:ext cx="574675" cy="182880"/>
            </a:xfrm>
            <a:custGeom>
              <a:avLst/>
              <a:gdLst/>
              <a:ahLst/>
              <a:cxnLst/>
              <a:rect l="l" t="t" r="r" b="b"/>
              <a:pathLst>
                <a:path w="574675" h="182880">
                  <a:moveTo>
                    <a:pt x="391163" y="0"/>
                  </a:moveTo>
                  <a:lnTo>
                    <a:pt x="182743" y="0"/>
                  </a:lnTo>
                  <a:lnTo>
                    <a:pt x="0" y="182571"/>
                  </a:lnTo>
                  <a:lnTo>
                    <a:pt x="574347" y="182571"/>
                  </a:lnTo>
                  <a:lnTo>
                    <a:pt x="3911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30667" y="1320748"/>
              <a:ext cx="1118870" cy="594995"/>
            </a:xfrm>
            <a:custGeom>
              <a:avLst/>
              <a:gdLst/>
              <a:ahLst/>
              <a:cxnLst/>
              <a:rect l="l" t="t" r="r" b="b"/>
              <a:pathLst>
                <a:path w="1118870" h="594994">
                  <a:moveTo>
                    <a:pt x="295503" y="0"/>
                  </a:moveTo>
                  <a:lnTo>
                    <a:pt x="0" y="0"/>
                  </a:lnTo>
                  <a:lnTo>
                    <a:pt x="0" y="594436"/>
                  </a:lnTo>
                  <a:lnTo>
                    <a:pt x="295503" y="594436"/>
                  </a:lnTo>
                  <a:lnTo>
                    <a:pt x="295503" y="0"/>
                  </a:lnTo>
                  <a:close/>
                </a:path>
                <a:path w="1118870" h="594994">
                  <a:moveTo>
                    <a:pt x="687108" y="0"/>
                  </a:moveTo>
                  <a:lnTo>
                    <a:pt x="438708" y="0"/>
                  </a:lnTo>
                  <a:lnTo>
                    <a:pt x="438708" y="594436"/>
                  </a:lnTo>
                  <a:lnTo>
                    <a:pt x="687108" y="594436"/>
                  </a:lnTo>
                  <a:lnTo>
                    <a:pt x="687108" y="0"/>
                  </a:lnTo>
                  <a:close/>
                </a:path>
                <a:path w="1118870" h="594994">
                  <a:moveTo>
                    <a:pt x="1118247" y="0"/>
                  </a:moveTo>
                  <a:lnTo>
                    <a:pt x="826554" y="0"/>
                  </a:lnTo>
                  <a:lnTo>
                    <a:pt x="826554" y="594436"/>
                  </a:lnTo>
                  <a:lnTo>
                    <a:pt x="1118247" y="594436"/>
                  </a:lnTo>
                  <a:lnTo>
                    <a:pt x="1118247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78431" y="1713547"/>
              <a:ext cx="237490" cy="201930"/>
            </a:xfrm>
            <a:custGeom>
              <a:avLst/>
              <a:gdLst/>
              <a:ahLst/>
              <a:cxnLst/>
              <a:rect l="l" t="t" r="r" b="b"/>
              <a:pathLst>
                <a:path w="237490" h="201930">
                  <a:moveTo>
                    <a:pt x="70904" y="0"/>
                  </a:moveTo>
                  <a:lnTo>
                    <a:pt x="0" y="0"/>
                  </a:lnTo>
                  <a:lnTo>
                    <a:pt x="0" y="201637"/>
                  </a:lnTo>
                  <a:lnTo>
                    <a:pt x="70904" y="201637"/>
                  </a:lnTo>
                  <a:lnTo>
                    <a:pt x="70904" y="0"/>
                  </a:lnTo>
                  <a:close/>
                </a:path>
                <a:path w="237490" h="201930">
                  <a:moveTo>
                    <a:pt x="236969" y="0"/>
                  </a:moveTo>
                  <a:lnTo>
                    <a:pt x="158457" y="0"/>
                  </a:lnTo>
                  <a:lnTo>
                    <a:pt x="158457" y="201637"/>
                  </a:lnTo>
                  <a:lnTo>
                    <a:pt x="236969" y="201637"/>
                  </a:lnTo>
                  <a:lnTo>
                    <a:pt x="236969" y="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49341" y="1713546"/>
              <a:ext cx="87630" cy="201930"/>
            </a:xfrm>
            <a:custGeom>
              <a:avLst/>
              <a:gdLst/>
              <a:ahLst/>
              <a:cxnLst/>
              <a:rect l="l" t="t" r="r" b="b"/>
              <a:pathLst>
                <a:path w="87629" h="201930">
                  <a:moveTo>
                    <a:pt x="0" y="201637"/>
                  </a:moveTo>
                  <a:lnTo>
                    <a:pt x="87554" y="201637"/>
                  </a:lnTo>
                  <a:lnTo>
                    <a:pt x="87554" y="0"/>
                  </a:lnTo>
                  <a:lnTo>
                    <a:pt x="0" y="0"/>
                  </a:lnTo>
                  <a:lnTo>
                    <a:pt x="0" y="201637"/>
                  </a:lnTo>
                  <a:close/>
                </a:path>
              </a:pathLst>
            </a:custGeom>
            <a:solidFill>
              <a:srgbClr val="FFE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61774" y="1595818"/>
              <a:ext cx="263525" cy="110489"/>
            </a:xfrm>
            <a:custGeom>
              <a:avLst/>
              <a:gdLst/>
              <a:ahLst/>
              <a:cxnLst/>
              <a:rect l="l" t="t" r="r" b="b"/>
              <a:pathLst>
                <a:path w="263525" h="110489">
                  <a:moveTo>
                    <a:pt x="135154" y="0"/>
                  </a:moveTo>
                  <a:lnTo>
                    <a:pt x="81837" y="9511"/>
                  </a:lnTo>
                  <a:lnTo>
                    <a:pt x="36652" y="39569"/>
                  </a:lnTo>
                  <a:lnTo>
                    <a:pt x="7610" y="84836"/>
                  </a:lnTo>
                  <a:lnTo>
                    <a:pt x="0" y="110119"/>
                  </a:lnTo>
                  <a:lnTo>
                    <a:pt x="263139" y="110119"/>
                  </a:lnTo>
                  <a:lnTo>
                    <a:pt x="243150" y="59554"/>
                  </a:lnTo>
                  <a:lnTo>
                    <a:pt x="203653" y="21911"/>
                  </a:lnTo>
                  <a:lnTo>
                    <a:pt x="153701" y="1886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88503" y="1320748"/>
              <a:ext cx="377825" cy="594995"/>
            </a:xfrm>
            <a:custGeom>
              <a:avLst/>
              <a:gdLst/>
              <a:ahLst/>
              <a:cxnLst/>
              <a:rect l="l" t="t" r="r" b="b"/>
              <a:pathLst>
                <a:path w="377825" h="594994">
                  <a:moveTo>
                    <a:pt x="18567" y="0"/>
                  </a:moveTo>
                  <a:lnTo>
                    <a:pt x="0" y="0"/>
                  </a:lnTo>
                  <a:lnTo>
                    <a:pt x="0" y="594436"/>
                  </a:lnTo>
                  <a:lnTo>
                    <a:pt x="18567" y="594436"/>
                  </a:lnTo>
                  <a:lnTo>
                    <a:pt x="18567" y="0"/>
                  </a:lnTo>
                  <a:close/>
                </a:path>
                <a:path w="377825" h="594994">
                  <a:moveTo>
                    <a:pt x="377799" y="0"/>
                  </a:moveTo>
                  <a:lnTo>
                    <a:pt x="357835" y="0"/>
                  </a:lnTo>
                  <a:lnTo>
                    <a:pt x="357835" y="594436"/>
                  </a:lnTo>
                  <a:lnTo>
                    <a:pt x="377799" y="594436"/>
                  </a:lnTo>
                  <a:lnTo>
                    <a:pt x="37779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882608" y="1196355"/>
              <a:ext cx="1217930" cy="120650"/>
            </a:xfrm>
            <a:custGeom>
              <a:avLst/>
              <a:gdLst/>
              <a:ahLst/>
              <a:cxnLst/>
              <a:rect l="l" t="t" r="r" b="b"/>
              <a:pathLst>
                <a:path w="1217929" h="120650">
                  <a:moveTo>
                    <a:pt x="1050189" y="0"/>
                  </a:moveTo>
                  <a:lnTo>
                    <a:pt x="167974" y="0"/>
                  </a:lnTo>
                  <a:lnTo>
                    <a:pt x="0" y="120593"/>
                  </a:lnTo>
                  <a:lnTo>
                    <a:pt x="1217670" y="120593"/>
                  </a:lnTo>
                  <a:lnTo>
                    <a:pt x="105018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76972" y="1166786"/>
              <a:ext cx="1367155" cy="1002030"/>
            </a:xfrm>
            <a:custGeom>
              <a:avLst/>
              <a:gdLst/>
              <a:ahLst/>
              <a:cxnLst/>
              <a:rect l="l" t="t" r="r" b="b"/>
              <a:pathLst>
                <a:path w="1367154" h="1002030">
                  <a:moveTo>
                    <a:pt x="273608" y="511962"/>
                  </a:moveTo>
                  <a:lnTo>
                    <a:pt x="212699" y="511962"/>
                  </a:lnTo>
                  <a:lnTo>
                    <a:pt x="212699" y="636854"/>
                  </a:lnTo>
                  <a:lnTo>
                    <a:pt x="273608" y="636854"/>
                  </a:lnTo>
                  <a:lnTo>
                    <a:pt x="273608" y="511962"/>
                  </a:lnTo>
                  <a:close/>
                </a:path>
                <a:path w="1367154" h="1002030">
                  <a:moveTo>
                    <a:pt x="273608" y="249326"/>
                  </a:moveTo>
                  <a:lnTo>
                    <a:pt x="212699" y="249326"/>
                  </a:lnTo>
                  <a:lnTo>
                    <a:pt x="212699" y="374218"/>
                  </a:lnTo>
                  <a:lnTo>
                    <a:pt x="273608" y="374218"/>
                  </a:lnTo>
                  <a:lnTo>
                    <a:pt x="273608" y="249326"/>
                  </a:lnTo>
                  <a:close/>
                </a:path>
                <a:path w="1367154" h="1002030">
                  <a:moveTo>
                    <a:pt x="391134" y="511962"/>
                  </a:moveTo>
                  <a:lnTo>
                    <a:pt x="329755" y="511962"/>
                  </a:lnTo>
                  <a:lnTo>
                    <a:pt x="329755" y="636854"/>
                  </a:lnTo>
                  <a:lnTo>
                    <a:pt x="391134" y="636854"/>
                  </a:lnTo>
                  <a:lnTo>
                    <a:pt x="391134" y="511962"/>
                  </a:lnTo>
                  <a:close/>
                </a:path>
                <a:path w="1367154" h="1002030">
                  <a:moveTo>
                    <a:pt x="391134" y="249326"/>
                  </a:moveTo>
                  <a:lnTo>
                    <a:pt x="329755" y="249326"/>
                  </a:lnTo>
                  <a:lnTo>
                    <a:pt x="329755" y="374218"/>
                  </a:lnTo>
                  <a:lnTo>
                    <a:pt x="391134" y="374218"/>
                  </a:lnTo>
                  <a:lnTo>
                    <a:pt x="391134" y="249326"/>
                  </a:lnTo>
                  <a:close/>
                </a:path>
                <a:path w="1367154" h="1002030">
                  <a:moveTo>
                    <a:pt x="738492" y="249301"/>
                  </a:moveTo>
                  <a:lnTo>
                    <a:pt x="691388" y="249301"/>
                  </a:lnTo>
                  <a:lnTo>
                    <a:pt x="691388" y="355600"/>
                  </a:lnTo>
                  <a:lnTo>
                    <a:pt x="738492" y="355600"/>
                  </a:lnTo>
                  <a:lnTo>
                    <a:pt x="738492" y="249301"/>
                  </a:lnTo>
                  <a:close/>
                </a:path>
                <a:path w="1367154" h="1002030">
                  <a:moveTo>
                    <a:pt x="1096352" y="511962"/>
                  </a:moveTo>
                  <a:lnTo>
                    <a:pt x="1035926" y="511962"/>
                  </a:lnTo>
                  <a:lnTo>
                    <a:pt x="1035926" y="636854"/>
                  </a:lnTo>
                  <a:lnTo>
                    <a:pt x="1096352" y="636854"/>
                  </a:lnTo>
                  <a:lnTo>
                    <a:pt x="1096352" y="511962"/>
                  </a:lnTo>
                  <a:close/>
                </a:path>
                <a:path w="1367154" h="1002030">
                  <a:moveTo>
                    <a:pt x="1096352" y="249326"/>
                  </a:moveTo>
                  <a:lnTo>
                    <a:pt x="1035926" y="249326"/>
                  </a:lnTo>
                  <a:lnTo>
                    <a:pt x="1035926" y="374218"/>
                  </a:lnTo>
                  <a:lnTo>
                    <a:pt x="1096352" y="374218"/>
                  </a:lnTo>
                  <a:lnTo>
                    <a:pt x="1096352" y="249326"/>
                  </a:lnTo>
                  <a:close/>
                </a:path>
                <a:path w="1367154" h="1002030">
                  <a:moveTo>
                    <a:pt x="1214361" y="511962"/>
                  </a:moveTo>
                  <a:lnTo>
                    <a:pt x="1152499" y="511962"/>
                  </a:lnTo>
                  <a:lnTo>
                    <a:pt x="1152499" y="636854"/>
                  </a:lnTo>
                  <a:lnTo>
                    <a:pt x="1214361" y="636854"/>
                  </a:lnTo>
                  <a:lnTo>
                    <a:pt x="1214361" y="511962"/>
                  </a:lnTo>
                  <a:close/>
                </a:path>
                <a:path w="1367154" h="1002030">
                  <a:moveTo>
                    <a:pt x="1214361" y="249326"/>
                  </a:moveTo>
                  <a:lnTo>
                    <a:pt x="1152499" y="249326"/>
                  </a:lnTo>
                  <a:lnTo>
                    <a:pt x="1152499" y="374218"/>
                  </a:lnTo>
                  <a:lnTo>
                    <a:pt x="1214361" y="374218"/>
                  </a:lnTo>
                  <a:lnTo>
                    <a:pt x="1214361" y="249326"/>
                  </a:lnTo>
                  <a:close/>
                </a:path>
                <a:path w="1367154" h="1002030">
                  <a:moveTo>
                    <a:pt x="1367028" y="139661"/>
                  </a:moveTo>
                  <a:lnTo>
                    <a:pt x="1271943" y="68262"/>
                  </a:lnTo>
                  <a:lnTo>
                    <a:pt x="1271943" y="186893"/>
                  </a:lnTo>
                  <a:lnTo>
                    <a:pt x="1271943" y="748398"/>
                  </a:lnTo>
                  <a:lnTo>
                    <a:pt x="980249" y="748398"/>
                  </a:lnTo>
                  <a:lnTo>
                    <a:pt x="980249" y="186893"/>
                  </a:lnTo>
                  <a:lnTo>
                    <a:pt x="1271943" y="186893"/>
                  </a:lnTo>
                  <a:lnTo>
                    <a:pt x="1271943" y="68262"/>
                  </a:lnTo>
                  <a:lnTo>
                    <a:pt x="1263561" y="61963"/>
                  </a:lnTo>
                  <a:lnTo>
                    <a:pt x="1239240" y="43700"/>
                  </a:lnTo>
                  <a:lnTo>
                    <a:pt x="1239240" y="124891"/>
                  </a:lnTo>
                  <a:lnTo>
                    <a:pt x="917917" y="124891"/>
                  </a:lnTo>
                  <a:lnTo>
                    <a:pt x="917917" y="186893"/>
                  </a:lnTo>
                  <a:lnTo>
                    <a:pt x="917917" y="748398"/>
                  </a:lnTo>
                  <a:lnTo>
                    <a:pt x="869365" y="748398"/>
                  </a:lnTo>
                  <a:lnTo>
                    <a:pt x="869365" y="526173"/>
                  </a:lnTo>
                  <a:lnTo>
                    <a:pt x="870331" y="525792"/>
                  </a:lnTo>
                  <a:lnTo>
                    <a:pt x="869365" y="521512"/>
                  </a:lnTo>
                  <a:lnTo>
                    <a:pt x="869365" y="186893"/>
                  </a:lnTo>
                  <a:lnTo>
                    <a:pt x="917917" y="186893"/>
                  </a:lnTo>
                  <a:lnTo>
                    <a:pt x="917917" y="124891"/>
                  </a:lnTo>
                  <a:lnTo>
                    <a:pt x="807034" y="124891"/>
                  </a:lnTo>
                  <a:lnTo>
                    <a:pt x="807034" y="186893"/>
                  </a:lnTo>
                  <a:lnTo>
                    <a:pt x="807034" y="418172"/>
                  </a:lnTo>
                  <a:lnTo>
                    <a:pt x="807034" y="574878"/>
                  </a:lnTo>
                  <a:lnTo>
                    <a:pt x="807034" y="748398"/>
                  </a:lnTo>
                  <a:lnTo>
                    <a:pt x="778459" y="748398"/>
                  </a:lnTo>
                  <a:lnTo>
                    <a:pt x="778459" y="574878"/>
                  </a:lnTo>
                  <a:lnTo>
                    <a:pt x="807034" y="574878"/>
                  </a:lnTo>
                  <a:lnTo>
                    <a:pt x="807034" y="418172"/>
                  </a:lnTo>
                  <a:lnTo>
                    <a:pt x="803897" y="415772"/>
                  </a:lnTo>
                  <a:lnTo>
                    <a:pt x="803897" y="512902"/>
                  </a:lnTo>
                  <a:lnTo>
                    <a:pt x="741337" y="512902"/>
                  </a:lnTo>
                  <a:lnTo>
                    <a:pt x="741337" y="574878"/>
                  </a:lnTo>
                  <a:lnTo>
                    <a:pt x="741337" y="748398"/>
                  </a:lnTo>
                  <a:lnTo>
                    <a:pt x="691375" y="748398"/>
                  </a:lnTo>
                  <a:lnTo>
                    <a:pt x="691375" y="574878"/>
                  </a:lnTo>
                  <a:lnTo>
                    <a:pt x="741337" y="574878"/>
                  </a:lnTo>
                  <a:lnTo>
                    <a:pt x="741337" y="512902"/>
                  </a:lnTo>
                  <a:lnTo>
                    <a:pt x="654735" y="512902"/>
                  </a:lnTo>
                  <a:lnTo>
                    <a:pt x="654735" y="574878"/>
                  </a:lnTo>
                  <a:lnTo>
                    <a:pt x="654735" y="748398"/>
                  </a:lnTo>
                  <a:lnTo>
                    <a:pt x="622414" y="748398"/>
                  </a:lnTo>
                  <a:lnTo>
                    <a:pt x="622414" y="574878"/>
                  </a:lnTo>
                  <a:lnTo>
                    <a:pt x="654735" y="574878"/>
                  </a:lnTo>
                  <a:lnTo>
                    <a:pt x="654735" y="512902"/>
                  </a:lnTo>
                  <a:lnTo>
                    <a:pt x="628332" y="512902"/>
                  </a:lnTo>
                  <a:lnTo>
                    <a:pt x="630021" y="508139"/>
                  </a:lnTo>
                  <a:lnTo>
                    <a:pt x="656183" y="471932"/>
                  </a:lnTo>
                  <a:lnTo>
                    <a:pt x="697598" y="451434"/>
                  </a:lnTo>
                  <a:lnTo>
                    <a:pt x="711860" y="449986"/>
                  </a:lnTo>
                  <a:lnTo>
                    <a:pt x="727087" y="450951"/>
                  </a:lnTo>
                  <a:lnTo>
                    <a:pt x="769416" y="467156"/>
                  </a:lnTo>
                  <a:lnTo>
                    <a:pt x="799426" y="500989"/>
                  </a:lnTo>
                  <a:lnTo>
                    <a:pt x="803897" y="512902"/>
                  </a:lnTo>
                  <a:lnTo>
                    <a:pt x="803897" y="415772"/>
                  </a:lnTo>
                  <a:lnTo>
                    <a:pt x="764692" y="395643"/>
                  </a:lnTo>
                  <a:lnTo>
                    <a:pt x="726122" y="388023"/>
                  </a:lnTo>
                  <a:lnTo>
                    <a:pt x="707567" y="388023"/>
                  </a:lnTo>
                  <a:lnTo>
                    <a:pt x="669036" y="395173"/>
                  </a:lnTo>
                  <a:lnTo>
                    <a:pt x="633831" y="411378"/>
                  </a:lnTo>
                  <a:lnTo>
                    <a:pt x="622414" y="419455"/>
                  </a:lnTo>
                  <a:lnTo>
                    <a:pt x="622414" y="186893"/>
                  </a:lnTo>
                  <a:lnTo>
                    <a:pt x="807034" y="186893"/>
                  </a:lnTo>
                  <a:lnTo>
                    <a:pt x="807034" y="124891"/>
                  </a:lnTo>
                  <a:lnTo>
                    <a:pt x="560082" y="124891"/>
                  </a:lnTo>
                  <a:lnTo>
                    <a:pt x="560082" y="186893"/>
                  </a:lnTo>
                  <a:lnTo>
                    <a:pt x="560082" y="748398"/>
                  </a:lnTo>
                  <a:lnTo>
                    <a:pt x="511530" y="748398"/>
                  </a:lnTo>
                  <a:lnTo>
                    <a:pt x="511530" y="186893"/>
                  </a:lnTo>
                  <a:lnTo>
                    <a:pt x="560082" y="186893"/>
                  </a:lnTo>
                  <a:lnTo>
                    <a:pt x="560082" y="124891"/>
                  </a:lnTo>
                  <a:lnTo>
                    <a:pt x="449199" y="124891"/>
                  </a:lnTo>
                  <a:lnTo>
                    <a:pt x="449199" y="186893"/>
                  </a:lnTo>
                  <a:lnTo>
                    <a:pt x="449199" y="748398"/>
                  </a:lnTo>
                  <a:lnTo>
                    <a:pt x="153695" y="748398"/>
                  </a:lnTo>
                  <a:lnTo>
                    <a:pt x="153695" y="186893"/>
                  </a:lnTo>
                  <a:lnTo>
                    <a:pt x="449199" y="186893"/>
                  </a:lnTo>
                  <a:lnTo>
                    <a:pt x="449199" y="124891"/>
                  </a:lnTo>
                  <a:lnTo>
                    <a:pt x="188468" y="124891"/>
                  </a:lnTo>
                  <a:lnTo>
                    <a:pt x="281216" y="61963"/>
                  </a:lnTo>
                  <a:lnTo>
                    <a:pt x="1152017" y="61963"/>
                  </a:lnTo>
                  <a:lnTo>
                    <a:pt x="1239240" y="124891"/>
                  </a:lnTo>
                  <a:lnTo>
                    <a:pt x="1239240" y="43700"/>
                  </a:lnTo>
                  <a:lnTo>
                    <a:pt x="1181061" y="0"/>
                  </a:lnTo>
                  <a:lnTo>
                    <a:pt x="248386" y="0"/>
                  </a:lnTo>
                  <a:lnTo>
                    <a:pt x="0" y="186893"/>
                  </a:lnTo>
                  <a:lnTo>
                    <a:pt x="91351" y="186893"/>
                  </a:lnTo>
                  <a:lnTo>
                    <a:pt x="91351" y="748398"/>
                  </a:lnTo>
                  <a:lnTo>
                    <a:pt x="0" y="748398"/>
                  </a:lnTo>
                  <a:lnTo>
                    <a:pt x="0" y="814184"/>
                  </a:lnTo>
                  <a:lnTo>
                    <a:pt x="537692" y="814184"/>
                  </a:lnTo>
                  <a:lnTo>
                    <a:pt x="350685" y="1001522"/>
                  </a:lnTo>
                  <a:lnTo>
                    <a:pt x="1082548" y="1001522"/>
                  </a:lnTo>
                  <a:lnTo>
                    <a:pt x="936459" y="855192"/>
                  </a:lnTo>
                  <a:lnTo>
                    <a:pt x="936459" y="938593"/>
                  </a:lnTo>
                  <a:lnTo>
                    <a:pt x="496785" y="938593"/>
                  </a:lnTo>
                  <a:lnTo>
                    <a:pt x="621449" y="814184"/>
                  </a:lnTo>
                  <a:lnTo>
                    <a:pt x="811809" y="814184"/>
                  </a:lnTo>
                  <a:lnTo>
                    <a:pt x="936459" y="938593"/>
                  </a:lnTo>
                  <a:lnTo>
                    <a:pt x="936459" y="855192"/>
                  </a:lnTo>
                  <a:lnTo>
                    <a:pt x="895527" y="814184"/>
                  </a:lnTo>
                  <a:lnTo>
                    <a:pt x="1367028" y="814184"/>
                  </a:lnTo>
                  <a:lnTo>
                    <a:pt x="1367028" y="748398"/>
                  </a:lnTo>
                  <a:lnTo>
                    <a:pt x="1334274" y="748398"/>
                  </a:lnTo>
                  <a:lnTo>
                    <a:pt x="1334274" y="186893"/>
                  </a:lnTo>
                  <a:lnTo>
                    <a:pt x="1367028" y="186893"/>
                  </a:lnTo>
                  <a:lnTo>
                    <a:pt x="1367028" y="173126"/>
                  </a:lnTo>
                  <a:lnTo>
                    <a:pt x="1367028" y="161594"/>
                  </a:lnTo>
                  <a:lnTo>
                    <a:pt x="1367028" y="139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255258" y="1776806"/>
            <a:ext cx="1311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827585" y="1900237"/>
            <a:ext cx="370840" cy="367665"/>
            <a:chOff x="5827585" y="1900237"/>
            <a:chExt cx="370840" cy="367665"/>
          </a:xfrm>
        </p:grpSpPr>
        <p:sp>
          <p:nvSpPr>
            <p:cNvPr id="67" name="object 67"/>
            <p:cNvSpPr/>
            <p:nvPr/>
          </p:nvSpPr>
          <p:spPr>
            <a:xfrm>
              <a:off x="5832347" y="1905000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32347" y="1905000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937884" y="192887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48478" y="2427732"/>
            <a:ext cx="2592705" cy="190500"/>
          </a:xfrm>
          <a:custGeom>
            <a:avLst/>
            <a:gdLst/>
            <a:ahLst/>
            <a:cxnLst/>
            <a:rect l="l" t="t" r="r" b="b"/>
            <a:pathLst>
              <a:path w="2592704" h="190500">
                <a:moveTo>
                  <a:pt x="114300" y="0"/>
                </a:moveTo>
                <a:lnTo>
                  <a:pt x="0" y="95250"/>
                </a:lnTo>
                <a:lnTo>
                  <a:pt x="114300" y="190500"/>
                </a:lnTo>
                <a:lnTo>
                  <a:pt x="114300" y="114300"/>
                </a:lnTo>
                <a:lnTo>
                  <a:pt x="95250" y="1143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0"/>
                </a:lnTo>
                <a:close/>
              </a:path>
              <a:path w="2592704" h="190500">
                <a:moveTo>
                  <a:pt x="114300" y="76200"/>
                </a:moveTo>
                <a:lnTo>
                  <a:pt x="95250" y="76200"/>
                </a:lnTo>
                <a:lnTo>
                  <a:pt x="95250" y="114300"/>
                </a:lnTo>
                <a:lnTo>
                  <a:pt x="114300" y="114300"/>
                </a:lnTo>
                <a:lnTo>
                  <a:pt x="114300" y="76200"/>
                </a:lnTo>
                <a:close/>
              </a:path>
              <a:path w="2592704" h="190500">
                <a:moveTo>
                  <a:pt x="2592324" y="76200"/>
                </a:moveTo>
                <a:lnTo>
                  <a:pt x="114300" y="76200"/>
                </a:lnTo>
                <a:lnTo>
                  <a:pt x="114300" y="114300"/>
                </a:lnTo>
                <a:lnTo>
                  <a:pt x="2592324" y="114300"/>
                </a:lnTo>
                <a:lnTo>
                  <a:pt x="259232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663565" y="2224481"/>
            <a:ext cx="14217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redirect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171943" y="2307335"/>
            <a:ext cx="370840" cy="367665"/>
            <a:chOff x="7171943" y="2307335"/>
            <a:chExt cx="370840" cy="367665"/>
          </a:xfrm>
        </p:grpSpPr>
        <p:sp>
          <p:nvSpPr>
            <p:cNvPr id="73" name="object 73"/>
            <p:cNvSpPr/>
            <p:nvPr/>
          </p:nvSpPr>
          <p:spPr>
            <a:xfrm>
              <a:off x="7176515" y="2311907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5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7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76515" y="2311907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5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7" y="179069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282688" y="23355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575553" y="2904744"/>
            <a:ext cx="2341245" cy="190500"/>
          </a:xfrm>
          <a:custGeom>
            <a:avLst/>
            <a:gdLst/>
            <a:ahLst/>
            <a:cxnLst/>
            <a:rect l="l" t="t" r="r" b="b"/>
            <a:pathLst>
              <a:path w="2341245" h="190500">
                <a:moveTo>
                  <a:pt x="2226564" y="0"/>
                </a:moveTo>
                <a:lnTo>
                  <a:pt x="2226564" y="190500"/>
                </a:lnTo>
                <a:lnTo>
                  <a:pt x="2318004" y="114300"/>
                </a:lnTo>
                <a:lnTo>
                  <a:pt x="2245614" y="114300"/>
                </a:lnTo>
                <a:lnTo>
                  <a:pt x="2245614" y="76200"/>
                </a:lnTo>
                <a:lnTo>
                  <a:pt x="2318004" y="76200"/>
                </a:lnTo>
                <a:lnTo>
                  <a:pt x="2226564" y="0"/>
                </a:lnTo>
                <a:close/>
              </a:path>
              <a:path w="2341245" h="190500">
                <a:moveTo>
                  <a:pt x="2226564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2226564" y="114300"/>
                </a:lnTo>
                <a:lnTo>
                  <a:pt x="2226564" y="76200"/>
                </a:lnTo>
                <a:close/>
              </a:path>
              <a:path w="2341245" h="190500">
                <a:moveTo>
                  <a:pt x="2318004" y="76200"/>
                </a:moveTo>
                <a:lnTo>
                  <a:pt x="2245614" y="76200"/>
                </a:lnTo>
                <a:lnTo>
                  <a:pt x="2245614" y="114300"/>
                </a:lnTo>
                <a:lnTo>
                  <a:pt x="2318004" y="114300"/>
                </a:lnTo>
                <a:lnTo>
                  <a:pt x="2340864" y="95250"/>
                </a:lnTo>
                <a:lnTo>
                  <a:pt x="231800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219190" y="2663189"/>
            <a:ext cx="1437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791200" y="2810255"/>
            <a:ext cx="370840" cy="367665"/>
            <a:chOff x="5791200" y="2810255"/>
            <a:chExt cx="370840" cy="367665"/>
          </a:xfrm>
        </p:grpSpPr>
        <p:sp>
          <p:nvSpPr>
            <p:cNvPr id="79" name="object 79"/>
            <p:cNvSpPr/>
            <p:nvPr/>
          </p:nvSpPr>
          <p:spPr>
            <a:xfrm>
              <a:off x="5795772" y="2814827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95772" y="2814827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901309" y="28387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637538" y="2910839"/>
            <a:ext cx="2627630" cy="190500"/>
          </a:xfrm>
          <a:custGeom>
            <a:avLst/>
            <a:gdLst/>
            <a:ahLst/>
            <a:cxnLst/>
            <a:rect l="l" t="t" r="r" b="b"/>
            <a:pathLst>
              <a:path w="2627629" h="190500">
                <a:moveTo>
                  <a:pt x="114300" y="0"/>
                </a:moveTo>
                <a:lnTo>
                  <a:pt x="0" y="95250"/>
                </a:lnTo>
                <a:lnTo>
                  <a:pt x="114300" y="190500"/>
                </a:lnTo>
                <a:lnTo>
                  <a:pt x="114300" y="114300"/>
                </a:lnTo>
                <a:lnTo>
                  <a:pt x="95250" y="1143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0"/>
                </a:lnTo>
                <a:close/>
              </a:path>
              <a:path w="2627629" h="190500">
                <a:moveTo>
                  <a:pt x="114300" y="76200"/>
                </a:moveTo>
                <a:lnTo>
                  <a:pt x="95250" y="76200"/>
                </a:lnTo>
                <a:lnTo>
                  <a:pt x="95250" y="114300"/>
                </a:lnTo>
                <a:lnTo>
                  <a:pt x="114300" y="114300"/>
                </a:lnTo>
                <a:lnTo>
                  <a:pt x="114300" y="76200"/>
                </a:lnTo>
                <a:close/>
              </a:path>
              <a:path w="2627629" h="190500">
                <a:moveTo>
                  <a:pt x="2627376" y="76200"/>
                </a:moveTo>
                <a:lnTo>
                  <a:pt x="114300" y="76200"/>
                </a:lnTo>
                <a:lnTo>
                  <a:pt x="114300" y="114300"/>
                </a:lnTo>
                <a:lnTo>
                  <a:pt x="2627376" y="114300"/>
                </a:lnTo>
                <a:lnTo>
                  <a:pt x="262737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910842" y="2668016"/>
            <a:ext cx="1692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login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657600" y="2788920"/>
            <a:ext cx="370840" cy="368935"/>
            <a:chOff x="3657600" y="2788920"/>
            <a:chExt cx="370840" cy="368935"/>
          </a:xfrm>
        </p:grpSpPr>
        <p:sp>
          <p:nvSpPr>
            <p:cNvPr id="85" name="object 85"/>
            <p:cNvSpPr/>
            <p:nvPr/>
          </p:nvSpPr>
          <p:spPr>
            <a:xfrm>
              <a:off x="3662172" y="279349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4">
                  <a:moveTo>
                    <a:pt x="180593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2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3" y="359663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2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662172" y="279349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4">
                  <a:moveTo>
                    <a:pt x="0" y="179832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3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2"/>
                  </a:lnTo>
                  <a:lnTo>
                    <a:pt x="354733" y="227636"/>
                  </a:lnTo>
                  <a:lnTo>
                    <a:pt x="336521" y="270594"/>
                  </a:lnTo>
                  <a:lnTo>
                    <a:pt x="308276" y="306990"/>
                  </a:lnTo>
                  <a:lnTo>
                    <a:pt x="271723" y="335110"/>
                  </a:lnTo>
                  <a:lnTo>
                    <a:pt x="228587" y="353239"/>
                  </a:lnTo>
                  <a:lnTo>
                    <a:pt x="180593" y="359663"/>
                  </a:lnTo>
                  <a:lnTo>
                    <a:pt x="132600" y="353239"/>
                  </a:lnTo>
                  <a:lnTo>
                    <a:pt x="89464" y="335110"/>
                  </a:lnTo>
                  <a:lnTo>
                    <a:pt x="52911" y="306990"/>
                  </a:lnTo>
                  <a:lnTo>
                    <a:pt x="24666" y="270594"/>
                  </a:lnTo>
                  <a:lnTo>
                    <a:pt x="6454" y="227636"/>
                  </a:lnTo>
                  <a:lnTo>
                    <a:pt x="0" y="179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767454" y="28182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529333" y="3424428"/>
            <a:ext cx="2809240" cy="190500"/>
          </a:xfrm>
          <a:custGeom>
            <a:avLst/>
            <a:gdLst/>
            <a:ahLst/>
            <a:cxnLst/>
            <a:rect l="l" t="t" r="r" b="b"/>
            <a:pathLst>
              <a:path w="2809240" h="190500">
                <a:moveTo>
                  <a:pt x="2694431" y="0"/>
                </a:moveTo>
                <a:lnTo>
                  <a:pt x="2694431" y="190500"/>
                </a:lnTo>
                <a:lnTo>
                  <a:pt x="2785871" y="114300"/>
                </a:lnTo>
                <a:lnTo>
                  <a:pt x="2713481" y="114300"/>
                </a:lnTo>
                <a:lnTo>
                  <a:pt x="2713481" y="76200"/>
                </a:lnTo>
                <a:lnTo>
                  <a:pt x="2785871" y="76200"/>
                </a:lnTo>
                <a:lnTo>
                  <a:pt x="2694431" y="0"/>
                </a:lnTo>
                <a:close/>
              </a:path>
              <a:path w="2809240" h="190500">
                <a:moveTo>
                  <a:pt x="2694431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2694431" y="114300"/>
                </a:lnTo>
                <a:lnTo>
                  <a:pt x="2694431" y="76200"/>
                </a:lnTo>
                <a:close/>
              </a:path>
              <a:path w="2809240" h="190500">
                <a:moveTo>
                  <a:pt x="2785871" y="76200"/>
                </a:moveTo>
                <a:lnTo>
                  <a:pt x="2713481" y="76200"/>
                </a:lnTo>
                <a:lnTo>
                  <a:pt x="2713481" y="114300"/>
                </a:lnTo>
                <a:lnTo>
                  <a:pt x="2785871" y="114300"/>
                </a:lnTo>
                <a:lnTo>
                  <a:pt x="2808731" y="95250"/>
                </a:lnTo>
                <a:lnTo>
                  <a:pt x="2785871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427477" y="3168142"/>
            <a:ext cx="12579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login  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ede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tials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936813" y="3331273"/>
            <a:ext cx="369570" cy="367665"/>
            <a:chOff x="1936813" y="3331273"/>
            <a:chExt cx="369570" cy="367665"/>
          </a:xfrm>
        </p:grpSpPr>
        <p:sp>
          <p:nvSpPr>
            <p:cNvPr id="91" name="object 91"/>
            <p:cNvSpPr/>
            <p:nvPr/>
          </p:nvSpPr>
          <p:spPr>
            <a:xfrm>
              <a:off x="1941576" y="3336035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41576" y="3336035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2046223" y="33596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563048" y="3246056"/>
            <a:ext cx="2234565" cy="1364615"/>
            <a:chOff x="3563048" y="3246056"/>
            <a:chExt cx="2234565" cy="1364615"/>
          </a:xfrm>
        </p:grpSpPr>
        <p:sp>
          <p:nvSpPr>
            <p:cNvPr id="95" name="object 95"/>
            <p:cNvSpPr/>
            <p:nvPr/>
          </p:nvSpPr>
          <p:spPr>
            <a:xfrm>
              <a:off x="3576065" y="3259074"/>
              <a:ext cx="2208530" cy="1338580"/>
            </a:xfrm>
            <a:custGeom>
              <a:avLst/>
              <a:gdLst/>
              <a:ahLst/>
              <a:cxnLst/>
              <a:rect l="l" t="t" r="r" b="b"/>
              <a:pathLst>
                <a:path w="2208529" h="1338579">
                  <a:moveTo>
                    <a:pt x="1484630" y="0"/>
                  </a:moveTo>
                  <a:lnTo>
                    <a:pt x="1104138" y="359282"/>
                  </a:lnTo>
                  <a:lnTo>
                    <a:pt x="853821" y="142112"/>
                  </a:lnTo>
                  <a:lnTo>
                    <a:pt x="747522" y="391540"/>
                  </a:lnTo>
                  <a:lnTo>
                    <a:pt x="37846" y="142112"/>
                  </a:lnTo>
                  <a:lnTo>
                    <a:pt x="473075" y="471805"/>
                  </a:lnTo>
                  <a:lnTo>
                    <a:pt x="0" y="533653"/>
                  </a:lnTo>
                  <a:lnTo>
                    <a:pt x="380492" y="729488"/>
                  </a:lnTo>
                  <a:lnTo>
                    <a:pt x="13843" y="903605"/>
                  </a:lnTo>
                  <a:lnTo>
                    <a:pt x="579374" y="863345"/>
                  </a:lnTo>
                  <a:lnTo>
                    <a:pt x="486791" y="1091311"/>
                  </a:lnTo>
                  <a:lnTo>
                    <a:pt x="788797" y="967994"/>
                  </a:lnTo>
                  <a:lnTo>
                    <a:pt x="867410" y="1338071"/>
                  </a:lnTo>
                  <a:lnTo>
                    <a:pt x="1076706" y="925194"/>
                  </a:lnTo>
                  <a:lnTo>
                    <a:pt x="1354328" y="1222628"/>
                  </a:lnTo>
                  <a:lnTo>
                    <a:pt x="1433322" y="895603"/>
                  </a:lnTo>
                  <a:lnTo>
                    <a:pt x="1855089" y="1120902"/>
                  </a:lnTo>
                  <a:lnTo>
                    <a:pt x="1721358" y="801751"/>
                  </a:lnTo>
                  <a:lnTo>
                    <a:pt x="2208276" y="823340"/>
                  </a:lnTo>
                  <a:lnTo>
                    <a:pt x="1800098" y="648843"/>
                  </a:lnTo>
                  <a:lnTo>
                    <a:pt x="2156841" y="504063"/>
                  </a:lnTo>
                  <a:lnTo>
                    <a:pt x="1707514" y="453136"/>
                  </a:lnTo>
                  <a:lnTo>
                    <a:pt x="1879092" y="276098"/>
                  </a:lnTo>
                  <a:lnTo>
                    <a:pt x="1447164" y="329818"/>
                  </a:lnTo>
                  <a:lnTo>
                    <a:pt x="148463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76065" y="3259074"/>
              <a:ext cx="2208530" cy="1338580"/>
            </a:xfrm>
            <a:custGeom>
              <a:avLst/>
              <a:gdLst/>
              <a:ahLst/>
              <a:cxnLst/>
              <a:rect l="l" t="t" r="r" b="b"/>
              <a:pathLst>
                <a:path w="2208529" h="1338579">
                  <a:moveTo>
                    <a:pt x="1104138" y="359282"/>
                  </a:moveTo>
                  <a:lnTo>
                    <a:pt x="1484630" y="0"/>
                  </a:lnTo>
                  <a:lnTo>
                    <a:pt x="1447164" y="329818"/>
                  </a:lnTo>
                  <a:lnTo>
                    <a:pt x="1879092" y="276098"/>
                  </a:lnTo>
                  <a:lnTo>
                    <a:pt x="1707514" y="453136"/>
                  </a:lnTo>
                  <a:lnTo>
                    <a:pt x="2156841" y="504063"/>
                  </a:lnTo>
                  <a:lnTo>
                    <a:pt x="1800098" y="648843"/>
                  </a:lnTo>
                  <a:lnTo>
                    <a:pt x="2208276" y="823340"/>
                  </a:lnTo>
                  <a:lnTo>
                    <a:pt x="1721358" y="801751"/>
                  </a:lnTo>
                  <a:lnTo>
                    <a:pt x="1855089" y="1120902"/>
                  </a:lnTo>
                  <a:lnTo>
                    <a:pt x="1433322" y="895603"/>
                  </a:lnTo>
                  <a:lnTo>
                    <a:pt x="1354328" y="1222628"/>
                  </a:lnTo>
                  <a:lnTo>
                    <a:pt x="1076706" y="925194"/>
                  </a:lnTo>
                  <a:lnTo>
                    <a:pt x="867410" y="1338071"/>
                  </a:lnTo>
                  <a:lnTo>
                    <a:pt x="788797" y="967994"/>
                  </a:lnTo>
                  <a:lnTo>
                    <a:pt x="486791" y="1091311"/>
                  </a:lnTo>
                  <a:lnTo>
                    <a:pt x="579374" y="863345"/>
                  </a:lnTo>
                  <a:lnTo>
                    <a:pt x="13843" y="903605"/>
                  </a:lnTo>
                  <a:lnTo>
                    <a:pt x="380492" y="729488"/>
                  </a:lnTo>
                  <a:lnTo>
                    <a:pt x="0" y="533653"/>
                  </a:lnTo>
                  <a:lnTo>
                    <a:pt x="473075" y="471805"/>
                  </a:lnTo>
                  <a:lnTo>
                    <a:pt x="37846" y="142112"/>
                  </a:lnTo>
                  <a:lnTo>
                    <a:pt x="747522" y="391540"/>
                  </a:lnTo>
                  <a:lnTo>
                    <a:pt x="853821" y="142112"/>
                  </a:lnTo>
                  <a:lnTo>
                    <a:pt x="1104138" y="359282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4316984" y="3518661"/>
            <a:ext cx="746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olen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6463" y="3767144"/>
            <a:ext cx="8723630" cy="234886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916679">
              <a:lnSpc>
                <a:spcPct val="100000"/>
              </a:lnSpc>
              <a:spcBef>
                <a:spcPts val="545"/>
              </a:spcBef>
            </a:pPr>
            <a:r>
              <a:rPr sz="2000" dirty="0"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Variations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include</a:t>
            </a:r>
            <a:endParaRPr sz="2200">
              <a:latin typeface="Arial"/>
              <a:cs typeface="Arial"/>
            </a:endParaRPr>
          </a:p>
          <a:p>
            <a:pPr marL="756285" marR="923925" lvl="1" indent="-287020">
              <a:lnSpc>
                <a:spcPts val="1820"/>
              </a:lnSpc>
              <a:spcBef>
                <a:spcPts val="45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MitM server can connect to client over https in msg (6) with server  certificate that has similar domain name as real</a:t>
            </a:r>
            <a:r>
              <a:rPr sz="1900" spc="1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server.</a:t>
            </a:r>
            <a:endParaRPr sz="1900">
              <a:latin typeface="Arial"/>
              <a:cs typeface="Arial"/>
            </a:endParaRPr>
          </a:p>
          <a:p>
            <a:pPr marL="756285" marR="5080" lvl="1" indent="-287020">
              <a:lnSpc>
                <a:spcPct val="8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Attacker can leave the connection after stealing credentials, then the client  connects directly to real server </a:t>
            </a:r>
            <a:r>
              <a:rPr sz="1900" spc="-10" dirty="0">
                <a:latin typeface="Arial"/>
                <a:cs typeface="Arial"/>
              </a:rPr>
              <a:t>with</a:t>
            </a:r>
            <a:r>
              <a:rPr sz="1900" spc="11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https</a:t>
            </a:r>
            <a:endParaRPr sz="1900">
              <a:latin typeface="Arial"/>
              <a:cs typeface="Arial"/>
            </a:endParaRPr>
          </a:p>
          <a:p>
            <a:pPr marL="756285" marR="192405" lvl="1" indent="-287020">
              <a:lnSpc>
                <a:spcPts val="182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Attacker just downgrades the https connnection to a vulnerable SSL/TLS  version or a broken cipher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suite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842003" y="3605784"/>
            <a:ext cx="368935" cy="367665"/>
            <a:chOff x="3842003" y="3605784"/>
            <a:chExt cx="368935" cy="367665"/>
          </a:xfrm>
        </p:grpSpPr>
        <p:sp>
          <p:nvSpPr>
            <p:cNvPr id="100" name="object 100"/>
            <p:cNvSpPr/>
            <p:nvPr/>
          </p:nvSpPr>
          <p:spPr>
            <a:xfrm>
              <a:off x="3846575" y="361035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46575" y="361035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951478" y="36342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04" name="object 104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05" name="object 1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2521"/>
            <a:ext cx="7089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HSTS – HTTP Strict Transport</a:t>
            </a:r>
            <a:r>
              <a:rPr spc="-155" dirty="0"/>
              <a:t>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440599"/>
            <a:ext cx="8255000" cy="574230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375"/>
              </a:spcBef>
            </a:pP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Preventing </a:t>
            </a:r>
            <a:r>
              <a:rPr sz="2800" spc="-10" dirty="0">
                <a:solidFill>
                  <a:srgbClr val="333399"/>
                </a:solidFill>
                <a:latin typeface="Arial"/>
                <a:cs typeface="Arial"/>
              </a:rPr>
              <a:t>SSL</a:t>
            </a:r>
            <a:r>
              <a:rPr sz="28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Stripping</a:t>
            </a:r>
            <a:endParaRPr sz="2800">
              <a:latin typeface="Arial"/>
              <a:cs typeface="Arial"/>
            </a:endParaRPr>
          </a:p>
          <a:p>
            <a:pPr marL="447040" indent="-343535">
              <a:lnSpc>
                <a:spcPct val="100000"/>
              </a:lnSpc>
              <a:spcBef>
                <a:spcPts val="1095"/>
              </a:spcBef>
              <a:buChar char="•"/>
              <a:tabLst>
                <a:tab pos="447040" algn="l"/>
                <a:tab pos="44767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secure server can instruct browsers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only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https</a:t>
            </a:r>
            <a:endParaRPr sz="2400">
              <a:latin typeface="Arial"/>
              <a:cs typeface="Arial"/>
            </a:endParaRPr>
          </a:p>
          <a:p>
            <a:pPr marL="44704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sz="2400" spc="-5" dirty="0">
                <a:latin typeface="Arial"/>
                <a:cs typeface="Arial"/>
              </a:rPr>
              <a:t>When requesting website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uses HSTS,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</a:t>
            </a:r>
            <a:endParaRPr sz="240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automatically </a:t>
            </a:r>
            <a:r>
              <a:rPr sz="2400" dirty="0">
                <a:latin typeface="Arial"/>
                <a:cs typeface="Arial"/>
              </a:rPr>
              <a:t>forces </a:t>
            </a:r>
            <a:r>
              <a:rPr sz="2400" spc="-5" dirty="0">
                <a:latin typeface="Arial"/>
                <a:cs typeface="Arial"/>
              </a:rPr>
              <a:t>connect with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https.</a:t>
            </a:r>
            <a:endParaRPr sz="2400">
              <a:latin typeface="Arial"/>
              <a:cs typeface="Arial"/>
            </a:endParaRPr>
          </a:p>
          <a:p>
            <a:pPr marL="44704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sz="2400" spc="-5" dirty="0">
                <a:latin typeface="Arial"/>
                <a:cs typeface="Arial"/>
              </a:rPr>
              <a:t>Users are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override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  <a:p>
            <a:pPr marL="44704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sz="2400" spc="-5" dirty="0">
                <a:latin typeface="Arial"/>
                <a:cs typeface="Arial"/>
              </a:rPr>
              <a:t>Two ways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specifying HSTS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websites</a:t>
            </a:r>
            <a:endParaRPr sz="2400">
              <a:latin typeface="Arial"/>
              <a:cs typeface="Arial"/>
            </a:endParaRPr>
          </a:p>
          <a:p>
            <a:pPr marL="847725" lvl="1" indent="-343535">
              <a:lnSpc>
                <a:spcPct val="100000"/>
              </a:lnSpc>
              <a:spcBef>
                <a:spcPts val="489"/>
              </a:spcBef>
              <a:buChar char="•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List of HSTS websites can be preloaded into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browsers</a:t>
            </a:r>
            <a:endParaRPr sz="2000">
              <a:latin typeface="Arial"/>
              <a:cs typeface="Arial"/>
            </a:endParaRPr>
          </a:p>
          <a:p>
            <a:pPr marL="847725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HSTS policy initially specified over a </a:t>
            </a:r>
            <a:r>
              <a:rPr sz="2000" spc="-5" dirty="0">
                <a:latin typeface="Arial"/>
                <a:cs typeface="Arial"/>
              </a:rPr>
              <a:t>https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</a:t>
            </a:r>
            <a:endParaRPr sz="2000">
              <a:latin typeface="Arial"/>
              <a:cs typeface="Arial"/>
            </a:endParaRPr>
          </a:p>
          <a:p>
            <a:pPr marL="1190625" lvl="2" indent="-28702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1191260" algn="l"/>
              </a:tabLst>
            </a:pPr>
            <a:r>
              <a:rPr sz="2000" dirty="0">
                <a:latin typeface="Arial"/>
                <a:cs typeface="Arial"/>
              </a:rPr>
              <a:t>HSTS policy can be changed over a </a:t>
            </a:r>
            <a:r>
              <a:rPr sz="2000" spc="-5" dirty="0">
                <a:latin typeface="Arial"/>
                <a:cs typeface="Arial"/>
              </a:rPr>
              <a:t>https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</a:t>
            </a:r>
            <a:endParaRPr sz="2000">
              <a:latin typeface="Arial"/>
              <a:cs typeface="Arial"/>
            </a:endParaRPr>
          </a:p>
          <a:p>
            <a:pPr marL="44704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sz="2400" spc="-5" dirty="0">
                <a:latin typeface="Arial"/>
                <a:cs typeface="Arial"/>
              </a:rPr>
              <a:t>Disadvantages</a:t>
            </a:r>
            <a:endParaRPr sz="2400">
              <a:latin typeface="Arial"/>
              <a:cs typeface="Arial"/>
            </a:endParaRPr>
          </a:p>
          <a:p>
            <a:pPr marL="847725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HSTS websites can not use both </a:t>
            </a: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https</a:t>
            </a:r>
            <a:endParaRPr sz="2000">
              <a:latin typeface="Arial"/>
              <a:cs typeface="Arial"/>
            </a:endParaRPr>
          </a:p>
          <a:p>
            <a:pPr marL="847725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Difficult for a website to stop using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https</a:t>
            </a:r>
            <a:endParaRPr sz="2000">
              <a:latin typeface="Arial"/>
              <a:cs typeface="Arial"/>
            </a:endParaRPr>
          </a:p>
          <a:p>
            <a:pPr marL="847725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Can cause denial of service, e.g. no fallback to </a:t>
            </a: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in case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47725" algn="l"/>
                <a:tab pos="8241665" algn="l"/>
              </a:tabLst>
            </a:pPr>
            <a:r>
              <a:rPr sz="2000" u="sng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 	expired server</a:t>
            </a:r>
            <a:r>
              <a:rPr sz="2000" u="sng" spc="-114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6666FF"/>
                  </a:solidFill>
                </a:uFill>
                <a:latin typeface="Arial"/>
                <a:cs typeface="Arial"/>
              </a:rPr>
              <a:t>certificate	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9088" y="1106372"/>
            <a:ext cx="1603375" cy="802005"/>
            <a:chOff x="2609088" y="1106372"/>
            <a:chExt cx="160337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771" y="1106372"/>
              <a:ext cx="1511880" cy="791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9088" y="1156703"/>
              <a:ext cx="1603248" cy="751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908" y="1124711"/>
              <a:ext cx="1440180" cy="7193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92907" y="1124711"/>
            <a:ext cx="1440180" cy="7194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Calibri"/>
                <a:cs typeface="Calibri"/>
              </a:rPr>
              <a:t>French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Oceanographer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29628" y="1106372"/>
            <a:ext cx="1603375" cy="802005"/>
            <a:chOff x="6929628" y="1106372"/>
            <a:chExt cx="1603375" cy="8020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311" y="1106372"/>
              <a:ext cx="1511880" cy="7910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9628" y="1156703"/>
              <a:ext cx="1603248" cy="751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3448" y="1124711"/>
              <a:ext cx="1440179" cy="7193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13448" y="1124711"/>
              <a:ext cx="1440180" cy="719455"/>
            </a:xfrm>
            <a:custGeom>
              <a:avLst/>
              <a:gdLst/>
              <a:ahLst/>
              <a:cxnLst/>
              <a:rect l="l" t="t" r="r" b="b"/>
              <a:pathLst>
                <a:path w="1440179" h="719455">
                  <a:moveTo>
                    <a:pt x="0" y="719327"/>
                  </a:moveTo>
                  <a:lnTo>
                    <a:pt x="1440179" y="719327"/>
                  </a:lnTo>
                  <a:lnTo>
                    <a:pt x="1440179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82155" y="1216279"/>
            <a:ext cx="13055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Italian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Oceanographer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45664" y="2321064"/>
            <a:ext cx="4368800" cy="810895"/>
            <a:chOff x="2645664" y="2321064"/>
            <a:chExt cx="4368800" cy="810895"/>
          </a:xfrm>
        </p:grpSpPr>
        <p:sp>
          <p:nvSpPr>
            <p:cNvPr id="14" name="object 14"/>
            <p:cNvSpPr/>
            <p:nvPr/>
          </p:nvSpPr>
          <p:spPr>
            <a:xfrm>
              <a:off x="4133850" y="2644140"/>
              <a:ext cx="2880360" cy="129539"/>
            </a:xfrm>
            <a:custGeom>
              <a:avLst/>
              <a:gdLst/>
              <a:ahLst/>
              <a:cxnLst/>
              <a:rect l="l" t="t" r="r" b="b"/>
              <a:pathLst>
                <a:path w="2880359" h="129539">
                  <a:moveTo>
                    <a:pt x="129539" y="0"/>
                  </a:moveTo>
                  <a:lnTo>
                    <a:pt x="0" y="64770"/>
                  </a:lnTo>
                  <a:lnTo>
                    <a:pt x="129539" y="129539"/>
                  </a:lnTo>
                  <a:lnTo>
                    <a:pt x="129539" y="77724"/>
                  </a:lnTo>
                  <a:lnTo>
                    <a:pt x="116586" y="77724"/>
                  </a:lnTo>
                  <a:lnTo>
                    <a:pt x="116586" y="51815"/>
                  </a:lnTo>
                  <a:lnTo>
                    <a:pt x="129539" y="51815"/>
                  </a:lnTo>
                  <a:lnTo>
                    <a:pt x="129539" y="0"/>
                  </a:lnTo>
                  <a:close/>
                </a:path>
                <a:path w="2880359" h="129539">
                  <a:moveTo>
                    <a:pt x="129539" y="51815"/>
                  </a:moveTo>
                  <a:lnTo>
                    <a:pt x="116586" y="51815"/>
                  </a:lnTo>
                  <a:lnTo>
                    <a:pt x="116586" y="77724"/>
                  </a:lnTo>
                  <a:lnTo>
                    <a:pt x="129539" y="77724"/>
                  </a:lnTo>
                  <a:lnTo>
                    <a:pt x="129539" y="51815"/>
                  </a:lnTo>
                  <a:close/>
                </a:path>
                <a:path w="2880359" h="129539">
                  <a:moveTo>
                    <a:pt x="220217" y="51815"/>
                  </a:moveTo>
                  <a:lnTo>
                    <a:pt x="129539" y="51815"/>
                  </a:lnTo>
                  <a:lnTo>
                    <a:pt x="129539" y="77724"/>
                  </a:lnTo>
                  <a:lnTo>
                    <a:pt x="220217" y="77724"/>
                  </a:lnTo>
                  <a:lnTo>
                    <a:pt x="220217" y="51815"/>
                  </a:lnTo>
                  <a:close/>
                </a:path>
                <a:path w="2880359" h="129539">
                  <a:moveTo>
                    <a:pt x="401574" y="51815"/>
                  </a:moveTo>
                  <a:lnTo>
                    <a:pt x="297941" y="51815"/>
                  </a:lnTo>
                  <a:lnTo>
                    <a:pt x="297941" y="77724"/>
                  </a:lnTo>
                  <a:lnTo>
                    <a:pt x="401574" y="77724"/>
                  </a:lnTo>
                  <a:lnTo>
                    <a:pt x="401574" y="51815"/>
                  </a:lnTo>
                  <a:close/>
                </a:path>
                <a:path w="2880359" h="129539">
                  <a:moveTo>
                    <a:pt x="582929" y="51815"/>
                  </a:moveTo>
                  <a:lnTo>
                    <a:pt x="479298" y="51815"/>
                  </a:lnTo>
                  <a:lnTo>
                    <a:pt x="479298" y="77724"/>
                  </a:lnTo>
                  <a:lnTo>
                    <a:pt x="582929" y="77724"/>
                  </a:lnTo>
                  <a:lnTo>
                    <a:pt x="582929" y="51815"/>
                  </a:lnTo>
                  <a:close/>
                </a:path>
                <a:path w="2880359" h="129539">
                  <a:moveTo>
                    <a:pt x="764286" y="51815"/>
                  </a:moveTo>
                  <a:lnTo>
                    <a:pt x="660653" y="51815"/>
                  </a:lnTo>
                  <a:lnTo>
                    <a:pt x="660653" y="77724"/>
                  </a:lnTo>
                  <a:lnTo>
                    <a:pt x="764286" y="77724"/>
                  </a:lnTo>
                  <a:lnTo>
                    <a:pt x="764286" y="51815"/>
                  </a:lnTo>
                  <a:close/>
                </a:path>
                <a:path w="2880359" h="129539">
                  <a:moveTo>
                    <a:pt x="945641" y="51815"/>
                  </a:moveTo>
                  <a:lnTo>
                    <a:pt x="842010" y="51815"/>
                  </a:lnTo>
                  <a:lnTo>
                    <a:pt x="842010" y="77724"/>
                  </a:lnTo>
                  <a:lnTo>
                    <a:pt x="945641" y="77724"/>
                  </a:lnTo>
                  <a:lnTo>
                    <a:pt x="945641" y="51815"/>
                  </a:lnTo>
                  <a:close/>
                </a:path>
                <a:path w="2880359" h="129539">
                  <a:moveTo>
                    <a:pt x="1126998" y="51815"/>
                  </a:moveTo>
                  <a:lnTo>
                    <a:pt x="1023365" y="51815"/>
                  </a:lnTo>
                  <a:lnTo>
                    <a:pt x="1023365" y="77724"/>
                  </a:lnTo>
                  <a:lnTo>
                    <a:pt x="1126998" y="77724"/>
                  </a:lnTo>
                  <a:lnTo>
                    <a:pt x="1126998" y="51815"/>
                  </a:lnTo>
                  <a:close/>
                </a:path>
                <a:path w="2880359" h="129539">
                  <a:moveTo>
                    <a:pt x="1308353" y="51815"/>
                  </a:moveTo>
                  <a:lnTo>
                    <a:pt x="1204722" y="51815"/>
                  </a:lnTo>
                  <a:lnTo>
                    <a:pt x="1204722" y="77724"/>
                  </a:lnTo>
                  <a:lnTo>
                    <a:pt x="1308353" y="77724"/>
                  </a:lnTo>
                  <a:lnTo>
                    <a:pt x="1308353" y="51815"/>
                  </a:lnTo>
                  <a:close/>
                </a:path>
                <a:path w="2880359" h="129539">
                  <a:moveTo>
                    <a:pt x="1489710" y="51815"/>
                  </a:moveTo>
                  <a:lnTo>
                    <a:pt x="1386077" y="51815"/>
                  </a:lnTo>
                  <a:lnTo>
                    <a:pt x="1386077" y="77724"/>
                  </a:lnTo>
                  <a:lnTo>
                    <a:pt x="1489710" y="77724"/>
                  </a:lnTo>
                  <a:lnTo>
                    <a:pt x="1489710" y="51815"/>
                  </a:lnTo>
                  <a:close/>
                </a:path>
                <a:path w="2880359" h="129539">
                  <a:moveTo>
                    <a:pt x="1671065" y="51815"/>
                  </a:moveTo>
                  <a:lnTo>
                    <a:pt x="1567434" y="51815"/>
                  </a:lnTo>
                  <a:lnTo>
                    <a:pt x="1567434" y="77724"/>
                  </a:lnTo>
                  <a:lnTo>
                    <a:pt x="1671065" y="77724"/>
                  </a:lnTo>
                  <a:lnTo>
                    <a:pt x="1671065" y="51815"/>
                  </a:lnTo>
                  <a:close/>
                </a:path>
                <a:path w="2880359" h="129539">
                  <a:moveTo>
                    <a:pt x="1852422" y="51815"/>
                  </a:moveTo>
                  <a:lnTo>
                    <a:pt x="1748789" y="51815"/>
                  </a:lnTo>
                  <a:lnTo>
                    <a:pt x="1748789" y="77724"/>
                  </a:lnTo>
                  <a:lnTo>
                    <a:pt x="1852422" y="77724"/>
                  </a:lnTo>
                  <a:lnTo>
                    <a:pt x="1852422" y="51815"/>
                  </a:lnTo>
                  <a:close/>
                </a:path>
                <a:path w="2880359" h="129539">
                  <a:moveTo>
                    <a:pt x="2033777" y="51815"/>
                  </a:moveTo>
                  <a:lnTo>
                    <a:pt x="1930146" y="51815"/>
                  </a:lnTo>
                  <a:lnTo>
                    <a:pt x="1930146" y="77724"/>
                  </a:lnTo>
                  <a:lnTo>
                    <a:pt x="2033777" y="77724"/>
                  </a:lnTo>
                  <a:lnTo>
                    <a:pt x="2033777" y="51815"/>
                  </a:lnTo>
                  <a:close/>
                </a:path>
                <a:path w="2880359" h="129539">
                  <a:moveTo>
                    <a:pt x="2215134" y="51815"/>
                  </a:moveTo>
                  <a:lnTo>
                    <a:pt x="2111502" y="51815"/>
                  </a:lnTo>
                  <a:lnTo>
                    <a:pt x="2111502" y="77724"/>
                  </a:lnTo>
                  <a:lnTo>
                    <a:pt x="2215134" y="77724"/>
                  </a:lnTo>
                  <a:lnTo>
                    <a:pt x="2215134" y="51815"/>
                  </a:lnTo>
                  <a:close/>
                </a:path>
                <a:path w="2880359" h="129539">
                  <a:moveTo>
                    <a:pt x="2396490" y="51815"/>
                  </a:moveTo>
                  <a:lnTo>
                    <a:pt x="2292858" y="51815"/>
                  </a:lnTo>
                  <a:lnTo>
                    <a:pt x="2292858" y="77724"/>
                  </a:lnTo>
                  <a:lnTo>
                    <a:pt x="2396490" y="77724"/>
                  </a:lnTo>
                  <a:lnTo>
                    <a:pt x="2396490" y="51815"/>
                  </a:lnTo>
                  <a:close/>
                </a:path>
                <a:path w="2880359" h="129539">
                  <a:moveTo>
                    <a:pt x="2577846" y="51815"/>
                  </a:moveTo>
                  <a:lnTo>
                    <a:pt x="2474214" y="51815"/>
                  </a:lnTo>
                  <a:lnTo>
                    <a:pt x="2474214" y="77724"/>
                  </a:lnTo>
                  <a:lnTo>
                    <a:pt x="2577846" y="77724"/>
                  </a:lnTo>
                  <a:lnTo>
                    <a:pt x="2577846" y="51815"/>
                  </a:lnTo>
                  <a:close/>
                </a:path>
                <a:path w="2880359" h="129539">
                  <a:moveTo>
                    <a:pt x="2750820" y="0"/>
                  </a:moveTo>
                  <a:lnTo>
                    <a:pt x="2750820" y="129539"/>
                  </a:lnTo>
                  <a:lnTo>
                    <a:pt x="2854452" y="77724"/>
                  </a:lnTo>
                  <a:lnTo>
                    <a:pt x="2759202" y="77724"/>
                  </a:lnTo>
                  <a:lnTo>
                    <a:pt x="2759202" y="51815"/>
                  </a:lnTo>
                  <a:lnTo>
                    <a:pt x="2854451" y="51815"/>
                  </a:lnTo>
                  <a:lnTo>
                    <a:pt x="2750820" y="0"/>
                  </a:lnTo>
                  <a:close/>
                </a:path>
                <a:path w="2880359" h="129539">
                  <a:moveTo>
                    <a:pt x="2750820" y="51815"/>
                  </a:moveTo>
                  <a:lnTo>
                    <a:pt x="2655570" y="51815"/>
                  </a:lnTo>
                  <a:lnTo>
                    <a:pt x="2655570" y="77724"/>
                  </a:lnTo>
                  <a:lnTo>
                    <a:pt x="2750820" y="77724"/>
                  </a:lnTo>
                  <a:lnTo>
                    <a:pt x="2750820" y="51815"/>
                  </a:lnTo>
                  <a:close/>
                </a:path>
                <a:path w="2880359" h="129539">
                  <a:moveTo>
                    <a:pt x="2854451" y="51815"/>
                  </a:moveTo>
                  <a:lnTo>
                    <a:pt x="2759202" y="51815"/>
                  </a:lnTo>
                  <a:lnTo>
                    <a:pt x="2759202" y="77724"/>
                  </a:lnTo>
                  <a:lnTo>
                    <a:pt x="2854452" y="77724"/>
                  </a:lnTo>
                  <a:lnTo>
                    <a:pt x="2880359" y="64770"/>
                  </a:lnTo>
                  <a:lnTo>
                    <a:pt x="2854451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5664" y="2321064"/>
              <a:ext cx="1530096" cy="8107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2908" y="2348484"/>
              <a:ext cx="1440180" cy="72085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907" y="2348483"/>
            <a:ext cx="1440180" cy="72136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Translator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66204" y="2321064"/>
            <a:ext cx="1530350" cy="810895"/>
            <a:chOff x="6966204" y="2321064"/>
            <a:chExt cx="1530350" cy="81089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6204" y="2321064"/>
              <a:ext cx="1530096" cy="8107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3448" y="2348484"/>
              <a:ext cx="1440179" cy="72085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013447" y="2348483"/>
            <a:ext cx="1440180" cy="72136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Translator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54771" y="1844801"/>
            <a:ext cx="5144135" cy="2501900"/>
            <a:chOff x="2654771" y="1844801"/>
            <a:chExt cx="5144135" cy="2501900"/>
          </a:xfrm>
        </p:grpSpPr>
        <p:sp>
          <p:nvSpPr>
            <p:cNvPr id="23" name="object 23"/>
            <p:cNvSpPr/>
            <p:nvPr/>
          </p:nvSpPr>
          <p:spPr>
            <a:xfrm>
              <a:off x="3348228" y="1844801"/>
              <a:ext cx="4450080" cy="504190"/>
            </a:xfrm>
            <a:custGeom>
              <a:avLst/>
              <a:gdLst/>
              <a:ahLst/>
              <a:cxnLst/>
              <a:rect l="l" t="t" r="r" b="b"/>
              <a:pathLst>
                <a:path w="4450080" h="504189">
                  <a:moveTo>
                    <a:pt x="129540" y="374523"/>
                  </a:moveTo>
                  <a:lnTo>
                    <a:pt x="77724" y="374523"/>
                  </a:lnTo>
                  <a:lnTo>
                    <a:pt x="77724" y="0"/>
                  </a:lnTo>
                  <a:lnTo>
                    <a:pt x="51816" y="0"/>
                  </a:lnTo>
                  <a:lnTo>
                    <a:pt x="51816" y="374523"/>
                  </a:lnTo>
                  <a:lnTo>
                    <a:pt x="0" y="374523"/>
                  </a:lnTo>
                  <a:lnTo>
                    <a:pt x="64770" y="504063"/>
                  </a:lnTo>
                  <a:lnTo>
                    <a:pt x="123063" y="387477"/>
                  </a:lnTo>
                  <a:lnTo>
                    <a:pt x="129540" y="374523"/>
                  </a:lnTo>
                  <a:close/>
                </a:path>
                <a:path w="4450080" h="504189">
                  <a:moveTo>
                    <a:pt x="4450080" y="129540"/>
                  </a:moveTo>
                  <a:lnTo>
                    <a:pt x="4443603" y="116586"/>
                  </a:lnTo>
                  <a:lnTo>
                    <a:pt x="4385310" y="0"/>
                  </a:lnTo>
                  <a:lnTo>
                    <a:pt x="4320540" y="129540"/>
                  </a:lnTo>
                  <a:lnTo>
                    <a:pt x="4372356" y="129540"/>
                  </a:lnTo>
                  <a:lnTo>
                    <a:pt x="4372356" y="504063"/>
                  </a:lnTo>
                  <a:lnTo>
                    <a:pt x="4398264" y="504063"/>
                  </a:lnTo>
                  <a:lnTo>
                    <a:pt x="4398264" y="129540"/>
                  </a:lnTo>
                  <a:lnTo>
                    <a:pt x="4450080" y="129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771" y="3555440"/>
              <a:ext cx="1511880" cy="7910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907" y="3573779"/>
              <a:ext cx="1440180" cy="7193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692907" y="3573779"/>
            <a:ext cx="1440180" cy="7194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Morse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Coder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75311" y="3555440"/>
            <a:ext cx="1511935" cy="791210"/>
            <a:chOff x="6975311" y="3555440"/>
            <a:chExt cx="1511935" cy="79121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311" y="3555440"/>
              <a:ext cx="1511880" cy="7910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3447" y="3573780"/>
              <a:ext cx="1440179" cy="71932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013447" y="3573779"/>
            <a:ext cx="1440180" cy="7194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847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Morse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48228" y="1420367"/>
            <a:ext cx="4450080" cy="2153920"/>
          </a:xfrm>
          <a:custGeom>
            <a:avLst/>
            <a:gdLst/>
            <a:ahLst/>
            <a:cxnLst/>
            <a:rect l="l" t="t" r="r" b="b"/>
            <a:pathLst>
              <a:path w="4450080" h="2153920">
                <a:moveTo>
                  <a:pt x="129540" y="2024253"/>
                </a:moveTo>
                <a:lnTo>
                  <a:pt x="77724" y="2024253"/>
                </a:lnTo>
                <a:lnTo>
                  <a:pt x="77724" y="1649730"/>
                </a:lnTo>
                <a:lnTo>
                  <a:pt x="51816" y="1649730"/>
                </a:lnTo>
                <a:lnTo>
                  <a:pt x="51816" y="2024253"/>
                </a:lnTo>
                <a:lnTo>
                  <a:pt x="0" y="2024253"/>
                </a:lnTo>
                <a:lnTo>
                  <a:pt x="64770" y="2153793"/>
                </a:lnTo>
                <a:lnTo>
                  <a:pt x="123063" y="2037207"/>
                </a:lnTo>
                <a:lnTo>
                  <a:pt x="129540" y="2024253"/>
                </a:lnTo>
                <a:close/>
              </a:path>
              <a:path w="4450080" h="2153920">
                <a:moveTo>
                  <a:pt x="1005840" y="51816"/>
                </a:moveTo>
                <a:lnTo>
                  <a:pt x="915162" y="51816"/>
                </a:lnTo>
                <a:lnTo>
                  <a:pt x="915162" y="0"/>
                </a:lnTo>
                <a:lnTo>
                  <a:pt x="785622" y="64770"/>
                </a:lnTo>
                <a:lnTo>
                  <a:pt x="915162" y="129540"/>
                </a:lnTo>
                <a:lnTo>
                  <a:pt x="915162" y="77724"/>
                </a:lnTo>
                <a:lnTo>
                  <a:pt x="1005840" y="77724"/>
                </a:lnTo>
                <a:lnTo>
                  <a:pt x="1005840" y="51816"/>
                </a:lnTo>
                <a:close/>
              </a:path>
              <a:path w="4450080" h="2153920">
                <a:moveTo>
                  <a:pt x="1187196" y="51816"/>
                </a:moveTo>
                <a:lnTo>
                  <a:pt x="1083564" y="51816"/>
                </a:lnTo>
                <a:lnTo>
                  <a:pt x="1083564" y="77724"/>
                </a:lnTo>
                <a:lnTo>
                  <a:pt x="1187196" y="77724"/>
                </a:lnTo>
                <a:lnTo>
                  <a:pt x="1187196" y="51816"/>
                </a:lnTo>
                <a:close/>
              </a:path>
              <a:path w="4450080" h="2153920">
                <a:moveTo>
                  <a:pt x="1368552" y="51816"/>
                </a:moveTo>
                <a:lnTo>
                  <a:pt x="1264920" y="51816"/>
                </a:lnTo>
                <a:lnTo>
                  <a:pt x="1264920" y="77724"/>
                </a:lnTo>
                <a:lnTo>
                  <a:pt x="1368552" y="77724"/>
                </a:lnTo>
                <a:lnTo>
                  <a:pt x="1368552" y="51816"/>
                </a:lnTo>
                <a:close/>
              </a:path>
              <a:path w="4450080" h="2153920">
                <a:moveTo>
                  <a:pt x="1549908" y="51816"/>
                </a:moveTo>
                <a:lnTo>
                  <a:pt x="1446276" y="51816"/>
                </a:lnTo>
                <a:lnTo>
                  <a:pt x="1446276" y="77724"/>
                </a:lnTo>
                <a:lnTo>
                  <a:pt x="1549908" y="77724"/>
                </a:lnTo>
                <a:lnTo>
                  <a:pt x="1549908" y="51816"/>
                </a:lnTo>
                <a:close/>
              </a:path>
              <a:path w="4450080" h="2153920">
                <a:moveTo>
                  <a:pt x="1731264" y="51816"/>
                </a:moveTo>
                <a:lnTo>
                  <a:pt x="1627632" y="51816"/>
                </a:lnTo>
                <a:lnTo>
                  <a:pt x="1627632" y="77724"/>
                </a:lnTo>
                <a:lnTo>
                  <a:pt x="1731264" y="77724"/>
                </a:lnTo>
                <a:lnTo>
                  <a:pt x="1731264" y="51816"/>
                </a:lnTo>
                <a:close/>
              </a:path>
              <a:path w="4450080" h="2153920">
                <a:moveTo>
                  <a:pt x="1912620" y="51816"/>
                </a:moveTo>
                <a:lnTo>
                  <a:pt x="1808988" y="51816"/>
                </a:lnTo>
                <a:lnTo>
                  <a:pt x="1808988" y="77724"/>
                </a:lnTo>
                <a:lnTo>
                  <a:pt x="1912620" y="77724"/>
                </a:lnTo>
                <a:lnTo>
                  <a:pt x="1912620" y="51816"/>
                </a:lnTo>
                <a:close/>
              </a:path>
              <a:path w="4450080" h="2153920">
                <a:moveTo>
                  <a:pt x="2093976" y="51816"/>
                </a:moveTo>
                <a:lnTo>
                  <a:pt x="1990344" y="51816"/>
                </a:lnTo>
                <a:lnTo>
                  <a:pt x="1990344" y="77724"/>
                </a:lnTo>
                <a:lnTo>
                  <a:pt x="2093976" y="77724"/>
                </a:lnTo>
                <a:lnTo>
                  <a:pt x="2093976" y="51816"/>
                </a:lnTo>
                <a:close/>
              </a:path>
              <a:path w="4450080" h="2153920">
                <a:moveTo>
                  <a:pt x="2275332" y="51816"/>
                </a:moveTo>
                <a:lnTo>
                  <a:pt x="2171700" y="51816"/>
                </a:lnTo>
                <a:lnTo>
                  <a:pt x="2171700" y="77724"/>
                </a:lnTo>
                <a:lnTo>
                  <a:pt x="2275332" y="77724"/>
                </a:lnTo>
                <a:lnTo>
                  <a:pt x="2275332" y="51816"/>
                </a:lnTo>
                <a:close/>
              </a:path>
              <a:path w="4450080" h="2153920">
                <a:moveTo>
                  <a:pt x="2456688" y="51816"/>
                </a:moveTo>
                <a:lnTo>
                  <a:pt x="2353056" y="51816"/>
                </a:lnTo>
                <a:lnTo>
                  <a:pt x="2353056" y="77724"/>
                </a:lnTo>
                <a:lnTo>
                  <a:pt x="2456688" y="77724"/>
                </a:lnTo>
                <a:lnTo>
                  <a:pt x="2456688" y="51816"/>
                </a:lnTo>
                <a:close/>
              </a:path>
              <a:path w="4450080" h="2153920">
                <a:moveTo>
                  <a:pt x="2638044" y="51816"/>
                </a:moveTo>
                <a:lnTo>
                  <a:pt x="2534412" y="51816"/>
                </a:lnTo>
                <a:lnTo>
                  <a:pt x="2534412" y="77724"/>
                </a:lnTo>
                <a:lnTo>
                  <a:pt x="2638044" y="77724"/>
                </a:lnTo>
                <a:lnTo>
                  <a:pt x="2638044" y="51816"/>
                </a:lnTo>
                <a:close/>
              </a:path>
              <a:path w="4450080" h="2153920">
                <a:moveTo>
                  <a:pt x="2819400" y="51816"/>
                </a:moveTo>
                <a:lnTo>
                  <a:pt x="2715768" y="51816"/>
                </a:lnTo>
                <a:lnTo>
                  <a:pt x="2715768" y="77724"/>
                </a:lnTo>
                <a:lnTo>
                  <a:pt x="2819400" y="77724"/>
                </a:lnTo>
                <a:lnTo>
                  <a:pt x="2819400" y="51816"/>
                </a:lnTo>
                <a:close/>
              </a:path>
              <a:path w="4450080" h="2153920">
                <a:moveTo>
                  <a:pt x="3000756" y="51816"/>
                </a:moveTo>
                <a:lnTo>
                  <a:pt x="2897124" y="51816"/>
                </a:lnTo>
                <a:lnTo>
                  <a:pt x="2897124" y="77724"/>
                </a:lnTo>
                <a:lnTo>
                  <a:pt x="3000756" y="77724"/>
                </a:lnTo>
                <a:lnTo>
                  <a:pt x="3000756" y="51816"/>
                </a:lnTo>
                <a:close/>
              </a:path>
              <a:path w="4450080" h="2153920">
                <a:moveTo>
                  <a:pt x="3182112" y="51816"/>
                </a:moveTo>
                <a:lnTo>
                  <a:pt x="3078480" y="51816"/>
                </a:lnTo>
                <a:lnTo>
                  <a:pt x="3078480" y="77724"/>
                </a:lnTo>
                <a:lnTo>
                  <a:pt x="3182112" y="77724"/>
                </a:lnTo>
                <a:lnTo>
                  <a:pt x="3182112" y="51816"/>
                </a:lnTo>
                <a:close/>
              </a:path>
              <a:path w="4450080" h="2153920">
                <a:moveTo>
                  <a:pt x="3363468" y="51816"/>
                </a:moveTo>
                <a:lnTo>
                  <a:pt x="3259836" y="51816"/>
                </a:lnTo>
                <a:lnTo>
                  <a:pt x="3259836" y="77724"/>
                </a:lnTo>
                <a:lnTo>
                  <a:pt x="3363468" y="77724"/>
                </a:lnTo>
                <a:lnTo>
                  <a:pt x="3363468" y="51816"/>
                </a:lnTo>
                <a:close/>
              </a:path>
              <a:path w="4450080" h="2153920">
                <a:moveTo>
                  <a:pt x="3665982" y="64770"/>
                </a:moveTo>
                <a:lnTo>
                  <a:pt x="3640074" y="51816"/>
                </a:lnTo>
                <a:lnTo>
                  <a:pt x="3536442" y="0"/>
                </a:lnTo>
                <a:lnTo>
                  <a:pt x="3536442" y="51816"/>
                </a:lnTo>
                <a:lnTo>
                  <a:pt x="3441192" y="51816"/>
                </a:lnTo>
                <a:lnTo>
                  <a:pt x="3441192" y="77724"/>
                </a:lnTo>
                <a:lnTo>
                  <a:pt x="3536442" y="77724"/>
                </a:lnTo>
                <a:lnTo>
                  <a:pt x="3536442" y="129540"/>
                </a:lnTo>
                <a:lnTo>
                  <a:pt x="3640074" y="77724"/>
                </a:lnTo>
                <a:lnTo>
                  <a:pt x="3665982" y="64770"/>
                </a:lnTo>
                <a:close/>
              </a:path>
              <a:path w="4450080" h="2153920">
                <a:moveTo>
                  <a:pt x="4450080" y="1779270"/>
                </a:moveTo>
                <a:lnTo>
                  <a:pt x="4443603" y="1766316"/>
                </a:lnTo>
                <a:lnTo>
                  <a:pt x="4385310" y="1649730"/>
                </a:lnTo>
                <a:lnTo>
                  <a:pt x="4320540" y="1779270"/>
                </a:lnTo>
                <a:lnTo>
                  <a:pt x="4372356" y="1779270"/>
                </a:lnTo>
                <a:lnTo>
                  <a:pt x="4372356" y="2153793"/>
                </a:lnTo>
                <a:lnTo>
                  <a:pt x="4398264" y="2153793"/>
                </a:lnTo>
                <a:lnTo>
                  <a:pt x="4398264" y="1779270"/>
                </a:lnTo>
                <a:lnTo>
                  <a:pt x="4450080" y="1779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210047" y="1075715"/>
            <a:ext cx="769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31300"/>
              </a:lnSpc>
              <a:spcBef>
                <a:spcPts val="100"/>
              </a:spcBef>
            </a:pP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es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ch  </a:t>
            </a:r>
            <a:r>
              <a:rPr sz="1600" spc="-10" dirty="0"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7513" y="2315510"/>
            <a:ext cx="607060" cy="6667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Calibri"/>
                <a:cs typeface="Calibri"/>
              </a:rPr>
              <a:t>English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600" spc="-50" dirty="0">
                <a:latin typeface="Calibri"/>
                <a:cs typeface="Calibri"/>
              </a:rPr>
              <a:t>Text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21279" y="4779212"/>
            <a:ext cx="1592580" cy="791210"/>
            <a:chOff x="2621279" y="4779212"/>
            <a:chExt cx="1592580" cy="79121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867" y="4779212"/>
              <a:ext cx="1511880" cy="7910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279" y="4951475"/>
              <a:ext cx="1592580" cy="5074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9003" y="4797551"/>
              <a:ext cx="1440180" cy="7193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699004" y="4797552"/>
            <a:ext cx="1440180" cy="7194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Radio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Operator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41819" y="4779212"/>
            <a:ext cx="1592580" cy="791210"/>
            <a:chOff x="6941819" y="4779212"/>
            <a:chExt cx="1592580" cy="79121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931" y="4779212"/>
              <a:ext cx="1511880" cy="7910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1819" y="4951475"/>
              <a:ext cx="1592579" cy="5074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1067" y="4797551"/>
              <a:ext cx="1440179" cy="7193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021068" y="4797552"/>
            <a:ext cx="1440180" cy="7194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Radio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Operator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53816" y="3869435"/>
            <a:ext cx="4458335" cy="2005964"/>
          </a:xfrm>
          <a:custGeom>
            <a:avLst/>
            <a:gdLst/>
            <a:ahLst/>
            <a:cxnLst/>
            <a:rect l="l" t="t" r="r" b="b"/>
            <a:pathLst>
              <a:path w="4458334" h="2005964">
                <a:moveTo>
                  <a:pt x="129540" y="797941"/>
                </a:moveTo>
                <a:lnTo>
                  <a:pt x="77774" y="798753"/>
                </a:lnTo>
                <a:lnTo>
                  <a:pt x="72136" y="424180"/>
                </a:lnTo>
                <a:lnTo>
                  <a:pt x="46228" y="424688"/>
                </a:lnTo>
                <a:lnTo>
                  <a:pt x="51866" y="799160"/>
                </a:lnTo>
                <a:lnTo>
                  <a:pt x="0" y="799973"/>
                </a:lnTo>
                <a:lnTo>
                  <a:pt x="66802" y="928497"/>
                </a:lnTo>
                <a:lnTo>
                  <a:pt x="122694" y="812165"/>
                </a:lnTo>
                <a:lnTo>
                  <a:pt x="129540" y="797941"/>
                </a:lnTo>
                <a:close/>
              </a:path>
              <a:path w="4458334" h="2005964">
                <a:moveTo>
                  <a:pt x="1000252" y="51816"/>
                </a:moveTo>
                <a:lnTo>
                  <a:pt x="909574" y="51816"/>
                </a:lnTo>
                <a:lnTo>
                  <a:pt x="909574" y="0"/>
                </a:lnTo>
                <a:lnTo>
                  <a:pt x="780034" y="64770"/>
                </a:lnTo>
                <a:lnTo>
                  <a:pt x="909574" y="129540"/>
                </a:lnTo>
                <a:lnTo>
                  <a:pt x="909574" y="77724"/>
                </a:lnTo>
                <a:lnTo>
                  <a:pt x="1000252" y="77724"/>
                </a:lnTo>
                <a:lnTo>
                  <a:pt x="1000252" y="51816"/>
                </a:lnTo>
                <a:close/>
              </a:path>
              <a:path w="4458334" h="2005964">
                <a:moveTo>
                  <a:pt x="1181608" y="51816"/>
                </a:moveTo>
                <a:lnTo>
                  <a:pt x="1077976" y="51816"/>
                </a:lnTo>
                <a:lnTo>
                  <a:pt x="1077976" y="77724"/>
                </a:lnTo>
                <a:lnTo>
                  <a:pt x="1181608" y="77724"/>
                </a:lnTo>
                <a:lnTo>
                  <a:pt x="1181608" y="51816"/>
                </a:lnTo>
                <a:close/>
              </a:path>
              <a:path w="4458334" h="2005964">
                <a:moveTo>
                  <a:pt x="1362964" y="51816"/>
                </a:moveTo>
                <a:lnTo>
                  <a:pt x="1259332" y="51816"/>
                </a:lnTo>
                <a:lnTo>
                  <a:pt x="1259332" y="77724"/>
                </a:lnTo>
                <a:lnTo>
                  <a:pt x="1362964" y="77724"/>
                </a:lnTo>
                <a:lnTo>
                  <a:pt x="1362964" y="51816"/>
                </a:lnTo>
                <a:close/>
              </a:path>
              <a:path w="4458334" h="2005964">
                <a:moveTo>
                  <a:pt x="1544320" y="51816"/>
                </a:moveTo>
                <a:lnTo>
                  <a:pt x="1440688" y="51816"/>
                </a:lnTo>
                <a:lnTo>
                  <a:pt x="1440688" y="77724"/>
                </a:lnTo>
                <a:lnTo>
                  <a:pt x="1544320" y="77724"/>
                </a:lnTo>
                <a:lnTo>
                  <a:pt x="1544320" y="51816"/>
                </a:lnTo>
                <a:close/>
              </a:path>
              <a:path w="4458334" h="2005964">
                <a:moveTo>
                  <a:pt x="1725676" y="51816"/>
                </a:moveTo>
                <a:lnTo>
                  <a:pt x="1622044" y="51816"/>
                </a:lnTo>
                <a:lnTo>
                  <a:pt x="1622044" y="77724"/>
                </a:lnTo>
                <a:lnTo>
                  <a:pt x="1725676" y="77724"/>
                </a:lnTo>
                <a:lnTo>
                  <a:pt x="1725676" y="51816"/>
                </a:lnTo>
                <a:close/>
              </a:path>
              <a:path w="4458334" h="2005964">
                <a:moveTo>
                  <a:pt x="1907032" y="51816"/>
                </a:moveTo>
                <a:lnTo>
                  <a:pt x="1803400" y="51816"/>
                </a:lnTo>
                <a:lnTo>
                  <a:pt x="1803400" y="77724"/>
                </a:lnTo>
                <a:lnTo>
                  <a:pt x="1907032" y="77724"/>
                </a:lnTo>
                <a:lnTo>
                  <a:pt x="1907032" y="51816"/>
                </a:lnTo>
                <a:close/>
              </a:path>
              <a:path w="4458334" h="2005964">
                <a:moveTo>
                  <a:pt x="2088388" y="51816"/>
                </a:moveTo>
                <a:lnTo>
                  <a:pt x="1984756" y="51816"/>
                </a:lnTo>
                <a:lnTo>
                  <a:pt x="1984756" y="77724"/>
                </a:lnTo>
                <a:lnTo>
                  <a:pt x="2088388" y="77724"/>
                </a:lnTo>
                <a:lnTo>
                  <a:pt x="2088388" y="51816"/>
                </a:lnTo>
                <a:close/>
              </a:path>
              <a:path w="4458334" h="2005964">
                <a:moveTo>
                  <a:pt x="2269744" y="51816"/>
                </a:moveTo>
                <a:lnTo>
                  <a:pt x="2166112" y="51816"/>
                </a:lnTo>
                <a:lnTo>
                  <a:pt x="2166112" y="77724"/>
                </a:lnTo>
                <a:lnTo>
                  <a:pt x="2269744" y="77724"/>
                </a:lnTo>
                <a:lnTo>
                  <a:pt x="2269744" y="51816"/>
                </a:lnTo>
                <a:close/>
              </a:path>
              <a:path w="4458334" h="2005964">
                <a:moveTo>
                  <a:pt x="2451100" y="51816"/>
                </a:moveTo>
                <a:lnTo>
                  <a:pt x="2347468" y="51816"/>
                </a:lnTo>
                <a:lnTo>
                  <a:pt x="2347468" y="77724"/>
                </a:lnTo>
                <a:lnTo>
                  <a:pt x="2451100" y="77724"/>
                </a:lnTo>
                <a:lnTo>
                  <a:pt x="2451100" y="51816"/>
                </a:lnTo>
                <a:close/>
              </a:path>
              <a:path w="4458334" h="2005964">
                <a:moveTo>
                  <a:pt x="2632456" y="51816"/>
                </a:moveTo>
                <a:lnTo>
                  <a:pt x="2528824" y="51816"/>
                </a:lnTo>
                <a:lnTo>
                  <a:pt x="2528824" y="77724"/>
                </a:lnTo>
                <a:lnTo>
                  <a:pt x="2632456" y="77724"/>
                </a:lnTo>
                <a:lnTo>
                  <a:pt x="2632456" y="51816"/>
                </a:lnTo>
                <a:close/>
              </a:path>
              <a:path w="4458334" h="2005964">
                <a:moveTo>
                  <a:pt x="2813812" y="51816"/>
                </a:moveTo>
                <a:lnTo>
                  <a:pt x="2710180" y="51816"/>
                </a:lnTo>
                <a:lnTo>
                  <a:pt x="2710180" y="77724"/>
                </a:lnTo>
                <a:lnTo>
                  <a:pt x="2813812" y="77724"/>
                </a:lnTo>
                <a:lnTo>
                  <a:pt x="2813812" y="51816"/>
                </a:lnTo>
                <a:close/>
              </a:path>
              <a:path w="4458334" h="2005964">
                <a:moveTo>
                  <a:pt x="2995168" y="51816"/>
                </a:moveTo>
                <a:lnTo>
                  <a:pt x="2891536" y="51816"/>
                </a:lnTo>
                <a:lnTo>
                  <a:pt x="2891536" y="77724"/>
                </a:lnTo>
                <a:lnTo>
                  <a:pt x="2995168" y="77724"/>
                </a:lnTo>
                <a:lnTo>
                  <a:pt x="2995168" y="51816"/>
                </a:lnTo>
                <a:close/>
              </a:path>
              <a:path w="4458334" h="2005964">
                <a:moveTo>
                  <a:pt x="3176524" y="51816"/>
                </a:moveTo>
                <a:lnTo>
                  <a:pt x="3072892" y="51816"/>
                </a:lnTo>
                <a:lnTo>
                  <a:pt x="3072892" y="77724"/>
                </a:lnTo>
                <a:lnTo>
                  <a:pt x="3176524" y="77724"/>
                </a:lnTo>
                <a:lnTo>
                  <a:pt x="3176524" y="51816"/>
                </a:lnTo>
                <a:close/>
              </a:path>
              <a:path w="4458334" h="2005964">
                <a:moveTo>
                  <a:pt x="3357880" y="51816"/>
                </a:moveTo>
                <a:lnTo>
                  <a:pt x="3254248" y="51816"/>
                </a:lnTo>
                <a:lnTo>
                  <a:pt x="3254248" y="77724"/>
                </a:lnTo>
                <a:lnTo>
                  <a:pt x="3357880" y="77724"/>
                </a:lnTo>
                <a:lnTo>
                  <a:pt x="3357880" y="51816"/>
                </a:lnTo>
                <a:close/>
              </a:path>
              <a:path w="4458334" h="2005964">
                <a:moveTo>
                  <a:pt x="3660394" y="64770"/>
                </a:moveTo>
                <a:lnTo>
                  <a:pt x="3634486" y="51816"/>
                </a:lnTo>
                <a:lnTo>
                  <a:pt x="3530854" y="0"/>
                </a:lnTo>
                <a:lnTo>
                  <a:pt x="3530854" y="51816"/>
                </a:lnTo>
                <a:lnTo>
                  <a:pt x="3435604" y="51816"/>
                </a:lnTo>
                <a:lnTo>
                  <a:pt x="3435604" y="77724"/>
                </a:lnTo>
                <a:lnTo>
                  <a:pt x="3530854" y="77724"/>
                </a:lnTo>
                <a:lnTo>
                  <a:pt x="3530854" y="129540"/>
                </a:lnTo>
                <a:lnTo>
                  <a:pt x="3634486" y="77724"/>
                </a:lnTo>
                <a:lnTo>
                  <a:pt x="3660394" y="64770"/>
                </a:lnTo>
                <a:close/>
              </a:path>
              <a:path w="4458334" h="2005964">
                <a:moveTo>
                  <a:pt x="4446397" y="552958"/>
                </a:moveTo>
                <a:lnTo>
                  <a:pt x="4440059" y="540766"/>
                </a:lnTo>
                <a:lnTo>
                  <a:pt x="4379722" y="424434"/>
                </a:lnTo>
                <a:lnTo>
                  <a:pt x="4316857" y="554990"/>
                </a:lnTo>
                <a:lnTo>
                  <a:pt x="4368736" y="554177"/>
                </a:lnTo>
                <a:lnTo>
                  <a:pt x="4374388" y="928751"/>
                </a:lnTo>
                <a:lnTo>
                  <a:pt x="4400296" y="928370"/>
                </a:lnTo>
                <a:lnTo>
                  <a:pt x="4394644" y="553770"/>
                </a:lnTo>
                <a:lnTo>
                  <a:pt x="4446397" y="552958"/>
                </a:lnTo>
                <a:close/>
              </a:path>
              <a:path w="4458334" h="2005964">
                <a:moveTo>
                  <a:pt x="4458208" y="1784350"/>
                </a:moveTo>
                <a:lnTo>
                  <a:pt x="4451731" y="1771396"/>
                </a:lnTo>
                <a:lnTo>
                  <a:pt x="4393438" y="1654810"/>
                </a:lnTo>
                <a:lnTo>
                  <a:pt x="4328668" y="1784350"/>
                </a:lnTo>
                <a:lnTo>
                  <a:pt x="4380484" y="1784350"/>
                </a:lnTo>
                <a:lnTo>
                  <a:pt x="4380484" y="1979676"/>
                </a:lnTo>
                <a:lnTo>
                  <a:pt x="85852" y="1979676"/>
                </a:lnTo>
                <a:lnTo>
                  <a:pt x="85852" y="1642110"/>
                </a:lnTo>
                <a:lnTo>
                  <a:pt x="59944" y="1642110"/>
                </a:lnTo>
                <a:lnTo>
                  <a:pt x="59944" y="1999780"/>
                </a:lnTo>
                <a:lnTo>
                  <a:pt x="65786" y="2005584"/>
                </a:lnTo>
                <a:lnTo>
                  <a:pt x="4400677" y="2005584"/>
                </a:lnTo>
                <a:lnTo>
                  <a:pt x="4406392" y="1999780"/>
                </a:lnTo>
                <a:lnTo>
                  <a:pt x="4406392" y="1992630"/>
                </a:lnTo>
                <a:lnTo>
                  <a:pt x="4406392" y="1979676"/>
                </a:lnTo>
                <a:lnTo>
                  <a:pt x="4406392" y="1784350"/>
                </a:lnTo>
                <a:lnTo>
                  <a:pt x="4458208" y="1784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97170" y="3542563"/>
            <a:ext cx="5530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314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Mo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se  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39946" y="5093208"/>
            <a:ext cx="2880360" cy="129539"/>
          </a:xfrm>
          <a:custGeom>
            <a:avLst/>
            <a:gdLst/>
            <a:ahLst/>
            <a:cxnLst/>
            <a:rect l="l" t="t" r="r" b="b"/>
            <a:pathLst>
              <a:path w="2880359" h="129539">
                <a:moveTo>
                  <a:pt x="129539" y="0"/>
                </a:moveTo>
                <a:lnTo>
                  <a:pt x="0" y="64770"/>
                </a:lnTo>
                <a:lnTo>
                  <a:pt x="129539" y="129540"/>
                </a:lnTo>
                <a:lnTo>
                  <a:pt x="129539" y="77724"/>
                </a:lnTo>
                <a:lnTo>
                  <a:pt x="116586" y="77724"/>
                </a:lnTo>
                <a:lnTo>
                  <a:pt x="116586" y="51816"/>
                </a:lnTo>
                <a:lnTo>
                  <a:pt x="129539" y="51816"/>
                </a:lnTo>
                <a:lnTo>
                  <a:pt x="129539" y="0"/>
                </a:lnTo>
                <a:close/>
              </a:path>
              <a:path w="2880359" h="129539">
                <a:moveTo>
                  <a:pt x="129539" y="51816"/>
                </a:moveTo>
                <a:lnTo>
                  <a:pt x="116586" y="51816"/>
                </a:lnTo>
                <a:lnTo>
                  <a:pt x="116586" y="77724"/>
                </a:lnTo>
                <a:lnTo>
                  <a:pt x="129539" y="77724"/>
                </a:lnTo>
                <a:lnTo>
                  <a:pt x="129539" y="51816"/>
                </a:lnTo>
                <a:close/>
              </a:path>
              <a:path w="2880359" h="129539">
                <a:moveTo>
                  <a:pt x="220217" y="51816"/>
                </a:moveTo>
                <a:lnTo>
                  <a:pt x="129539" y="51816"/>
                </a:lnTo>
                <a:lnTo>
                  <a:pt x="129539" y="77724"/>
                </a:lnTo>
                <a:lnTo>
                  <a:pt x="220217" y="77724"/>
                </a:lnTo>
                <a:lnTo>
                  <a:pt x="220217" y="51816"/>
                </a:lnTo>
                <a:close/>
              </a:path>
              <a:path w="2880359" h="129539">
                <a:moveTo>
                  <a:pt x="401574" y="51816"/>
                </a:moveTo>
                <a:lnTo>
                  <a:pt x="297941" y="51816"/>
                </a:lnTo>
                <a:lnTo>
                  <a:pt x="297941" y="77724"/>
                </a:lnTo>
                <a:lnTo>
                  <a:pt x="401574" y="77724"/>
                </a:lnTo>
                <a:lnTo>
                  <a:pt x="401574" y="51816"/>
                </a:lnTo>
                <a:close/>
              </a:path>
              <a:path w="2880359" h="129539">
                <a:moveTo>
                  <a:pt x="582929" y="51816"/>
                </a:moveTo>
                <a:lnTo>
                  <a:pt x="479298" y="51816"/>
                </a:lnTo>
                <a:lnTo>
                  <a:pt x="479298" y="77724"/>
                </a:lnTo>
                <a:lnTo>
                  <a:pt x="582929" y="77724"/>
                </a:lnTo>
                <a:lnTo>
                  <a:pt x="582929" y="51816"/>
                </a:lnTo>
                <a:close/>
              </a:path>
              <a:path w="2880359" h="129539">
                <a:moveTo>
                  <a:pt x="764286" y="51816"/>
                </a:moveTo>
                <a:lnTo>
                  <a:pt x="660653" y="51816"/>
                </a:lnTo>
                <a:lnTo>
                  <a:pt x="660653" y="77724"/>
                </a:lnTo>
                <a:lnTo>
                  <a:pt x="764286" y="77724"/>
                </a:lnTo>
                <a:lnTo>
                  <a:pt x="764286" y="51816"/>
                </a:lnTo>
                <a:close/>
              </a:path>
              <a:path w="2880359" h="129539">
                <a:moveTo>
                  <a:pt x="945641" y="51816"/>
                </a:moveTo>
                <a:lnTo>
                  <a:pt x="842009" y="51816"/>
                </a:lnTo>
                <a:lnTo>
                  <a:pt x="842009" y="77724"/>
                </a:lnTo>
                <a:lnTo>
                  <a:pt x="945641" y="77724"/>
                </a:lnTo>
                <a:lnTo>
                  <a:pt x="945641" y="51816"/>
                </a:lnTo>
                <a:close/>
              </a:path>
              <a:path w="2880359" h="129539">
                <a:moveTo>
                  <a:pt x="1126998" y="51816"/>
                </a:moveTo>
                <a:lnTo>
                  <a:pt x="1023365" y="51816"/>
                </a:lnTo>
                <a:lnTo>
                  <a:pt x="1023365" y="77724"/>
                </a:lnTo>
                <a:lnTo>
                  <a:pt x="1126998" y="77724"/>
                </a:lnTo>
                <a:lnTo>
                  <a:pt x="1126998" y="51816"/>
                </a:lnTo>
                <a:close/>
              </a:path>
              <a:path w="2880359" h="129539">
                <a:moveTo>
                  <a:pt x="1308353" y="51816"/>
                </a:moveTo>
                <a:lnTo>
                  <a:pt x="1204721" y="51816"/>
                </a:lnTo>
                <a:lnTo>
                  <a:pt x="1204721" y="77724"/>
                </a:lnTo>
                <a:lnTo>
                  <a:pt x="1308353" y="77724"/>
                </a:lnTo>
                <a:lnTo>
                  <a:pt x="1308353" y="51816"/>
                </a:lnTo>
                <a:close/>
              </a:path>
              <a:path w="2880359" h="129539">
                <a:moveTo>
                  <a:pt x="1489709" y="51816"/>
                </a:moveTo>
                <a:lnTo>
                  <a:pt x="1386077" y="51816"/>
                </a:lnTo>
                <a:lnTo>
                  <a:pt x="1386077" y="77724"/>
                </a:lnTo>
                <a:lnTo>
                  <a:pt x="1489709" y="77724"/>
                </a:lnTo>
                <a:lnTo>
                  <a:pt x="1489709" y="51816"/>
                </a:lnTo>
                <a:close/>
              </a:path>
              <a:path w="2880359" h="129539">
                <a:moveTo>
                  <a:pt x="1671065" y="51816"/>
                </a:moveTo>
                <a:lnTo>
                  <a:pt x="1567433" y="51816"/>
                </a:lnTo>
                <a:lnTo>
                  <a:pt x="1567433" y="77724"/>
                </a:lnTo>
                <a:lnTo>
                  <a:pt x="1671065" y="77724"/>
                </a:lnTo>
                <a:lnTo>
                  <a:pt x="1671065" y="51816"/>
                </a:lnTo>
                <a:close/>
              </a:path>
              <a:path w="2880359" h="129539">
                <a:moveTo>
                  <a:pt x="1852421" y="51816"/>
                </a:moveTo>
                <a:lnTo>
                  <a:pt x="1748789" y="51816"/>
                </a:lnTo>
                <a:lnTo>
                  <a:pt x="1748789" y="77724"/>
                </a:lnTo>
                <a:lnTo>
                  <a:pt x="1852421" y="77724"/>
                </a:lnTo>
                <a:lnTo>
                  <a:pt x="1852421" y="51816"/>
                </a:lnTo>
                <a:close/>
              </a:path>
              <a:path w="2880359" h="129539">
                <a:moveTo>
                  <a:pt x="2033777" y="51816"/>
                </a:moveTo>
                <a:lnTo>
                  <a:pt x="1930145" y="51816"/>
                </a:lnTo>
                <a:lnTo>
                  <a:pt x="1930145" y="77724"/>
                </a:lnTo>
                <a:lnTo>
                  <a:pt x="2033777" y="77724"/>
                </a:lnTo>
                <a:lnTo>
                  <a:pt x="2033777" y="51816"/>
                </a:lnTo>
                <a:close/>
              </a:path>
              <a:path w="2880359" h="129539">
                <a:moveTo>
                  <a:pt x="2215133" y="51816"/>
                </a:moveTo>
                <a:lnTo>
                  <a:pt x="2111502" y="51816"/>
                </a:lnTo>
                <a:lnTo>
                  <a:pt x="2111502" y="77724"/>
                </a:lnTo>
                <a:lnTo>
                  <a:pt x="2215133" y="77724"/>
                </a:lnTo>
                <a:lnTo>
                  <a:pt x="2215133" y="51816"/>
                </a:lnTo>
                <a:close/>
              </a:path>
              <a:path w="2880359" h="129539">
                <a:moveTo>
                  <a:pt x="2396489" y="51816"/>
                </a:moveTo>
                <a:lnTo>
                  <a:pt x="2292857" y="51816"/>
                </a:lnTo>
                <a:lnTo>
                  <a:pt x="2292857" y="77724"/>
                </a:lnTo>
                <a:lnTo>
                  <a:pt x="2396489" y="77724"/>
                </a:lnTo>
                <a:lnTo>
                  <a:pt x="2396489" y="51816"/>
                </a:lnTo>
                <a:close/>
              </a:path>
              <a:path w="2880359" h="129539">
                <a:moveTo>
                  <a:pt x="2577846" y="51816"/>
                </a:moveTo>
                <a:lnTo>
                  <a:pt x="2474213" y="51816"/>
                </a:lnTo>
                <a:lnTo>
                  <a:pt x="2474213" y="77724"/>
                </a:lnTo>
                <a:lnTo>
                  <a:pt x="2577846" y="77724"/>
                </a:lnTo>
                <a:lnTo>
                  <a:pt x="2577846" y="51816"/>
                </a:lnTo>
                <a:close/>
              </a:path>
              <a:path w="2880359" h="129539">
                <a:moveTo>
                  <a:pt x="2750820" y="0"/>
                </a:moveTo>
                <a:lnTo>
                  <a:pt x="2750820" y="129540"/>
                </a:lnTo>
                <a:lnTo>
                  <a:pt x="2854452" y="77724"/>
                </a:lnTo>
                <a:lnTo>
                  <a:pt x="2759202" y="77724"/>
                </a:lnTo>
                <a:lnTo>
                  <a:pt x="2759202" y="51816"/>
                </a:lnTo>
                <a:lnTo>
                  <a:pt x="2854452" y="51816"/>
                </a:lnTo>
                <a:lnTo>
                  <a:pt x="2750820" y="0"/>
                </a:lnTo>
                <a:close/>
              </a:path>
              <a:path w="2880359" h="129539">
                <a:moveTo>
                  <a:pt x="2750820" y="51816"/>
                </a:moveTo>
                <a:lnTo>
                  <a:pt x="2655570" y="51816"/>
                </a:lnTo>
                <a:lnTo>
                  <a:pt x="2655570" y="77724"/>
                </a:lnTo>
                <a:lnTo>
                  <a:pt x="2750820" y="77724"/>
                </a:lnTo>
                <a:lnTo>
                  <a:pt x="2750820" y="51816"/>
                </a:lnTo>
                <a:close/>
              </a:path>
              <a:path w="2880359" h="129539">
                <a:moveTo>
                  <a:pt x="2854452" y="51816"/>
                </a:moveTo>
                <a:lnTo>
                  <a:pt x="2759202" y="51816"/>
                </a:lnTo>
                <a:lnTo>
                  <a:pt x="2759202" y="77724"/>
                </a:lnTo>
                <a:lnTo>
                  <a:pt x="2854452" y="77724"/>
                </a:lnTo>
                <a:lnTo>
                  <a:pt x="2880359" y="64770"/>
                </a:lnTo>
                <a:lnTo>
                  <a:pt x="285445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45455" y="4850384"/>
            <a:ext cx="1025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Radio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60498" y="2031618"/>
            <a:ext cx="753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5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20136" y="3234689"/>
            <a:ext cx="631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en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85770" y="4460875"/>
            <a:ext cx="719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-10" dirty="0">
                <a:latin typeface="Calibri"/>
                <a:cs typeface="Calibri"/>
              </a:rPr>
              <a:t>smit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063996" y="96011"/>
            <a:ext cx="1673860" cy="1385570"/>
            <a:chOff x="6063996" y="96011"/>
            <a:chExt cx="1673860" cy="1385570"/>
          </a:xfrm>
        </p:grpSpPr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63996" y="96011"/>
              <a:ext cx="1673352" cy="13853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90132" y="260603"/>
              <a:ext cx="1021067" cy="5074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11415" y="123553"/>
              <a:ext cx="1583085" cy="129554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11415" y="123553"/>
              <a:ext cx="1583690" cy="1296035"/>
            </a:xfrm>
            <a:custGeom>
              <a:avLst/>
              <a:gdLst/>
              <a:ahLst/>
              <a:cxnLst/>
              <a:rect l="l" t="t" r="r" b="b"/>
              <a:pathLst>
                <a:path w="1583690" h="1296035">
                  <a:moveTo>
                    <a:pt x="155399" y="1295544"/>
                  </a:moveTo>
                  <a:lnTo>
                    <a:pt x="431116" y="646701"/>
                  </a:lnTo>
                  <a:lnTo>
                    <a:pt x="368417" y="631266"/>
                  </a:lnTo>
                  <a:lnTo>
                    <a:pt x="310195" y="613771"/>
                  </a:lnTo>
                  <a:lnTo>
                    <a:pt x="256572" y="594378"/>
                  </a:lnTo>
                  <a:lnTo>
                    <a:pt x="207669" y="573249"/>
                  </a:lnTo>
                  <a:lnTo>
                    <a:pt x="163608" y="550548"/>
                  </a:lnTo>
                  <a:lnTo>
                    <a:pt x="124510" y="526437"/>
                  </a:lnTo>
                  <a:lnTo>
                    <a:pt x="90496" y="501077"/>
                  </a:lnTo>
                  <a:lnTo>
                    <a:pt x="61689" y="474632"/>
                  </a:lnTo>
                  <a:lnTo>
                    <a:pt x="20180" y="419134"/>
                  </a:lnTo>
                  <a:lnTo>
                    <a:pt x="953" y="361243"/>
                  </a:lnTo>
                  <a:lnTo>
                    <a:pt x="0" y="331805"/>
                  </a:lnTo>
                  <a:lnTo>
                    <a:pt x="4981" y="302257"/>
                  </a:lnTo>
                  <a:lnTo>
                    <a:pt x="33237" y="243476"/>
                  </a:lnTo>
                  <a:lnTo>
                    <a:pt x="86692" y="186199"/>
                  </a:lnTo>
                  <a:lnTo>
                    <a:pt x="147585" y="142895"/>
                  </a:lnTo>
                  <a:lnTo>
                    <a:pt x="182686" y="123202"/>
                  </a:lnTo>
                  <a:lnTo>
                    <a:pt x="220615" y="104853"/>
                  </a:lnTo>
                  <a:lnTo>
                    <a:pt x="261165" y="87878"/>
                  </a:lnTo>
                  <a:lnTo>
                    <a:pt x="304132" y="72304"/>
                  </a:lnTo>
                  <a:lnTo>
                    <a:pt x="349308" y="58162"/>
                  </a:lnTo>
                  <a:lnTo>
                    <a:pt x="396488" y="45480"/>
                  </a:lnTo>
                  <a:lnTo>
                    <a:pt x="445465" y="34286"/>
                  </a:lnTo>
                  <a:lnTo>
                    <a:pt x="496034" y="24610"/>
                  </a:lnTo>
                  <a:lnTo>
                    <a:pt x="547988" y="16479"/>
                  </a:lnTo>
                  <a:lnTo>
                    <a:pt x="601121" y="9925"/>
                  </a:lnTo>
                  <a:lnTo>
                    <a:pt x="655227" y="4974"/>
                  </a:lnTo>
                  <a:lnTo>
                    <a:pt x="710101" y="1656"/>
                  </a:lnTo>
                  <a:lnTo>
                    <a:pt x="765535" y="0"/>
                  </a:lnTo>
                  <a:lnTo>
                    <a:pt x="821324" y="34"/>
                  </a:lnTo>
                  <a:lnTo>
                    <a:pt x="877262" y="1787"/>
                  </a:lnTo>
                  <a:lnTo>
                    <a:pt x="933142" y="5289"/>
                  </a:lnTo>
                  <a:lnTo>
                    <a:pt x="988759" y="10568"/>
                  </a:lnTo>
                  <a:lnTo>
                    <a:pt x="1043907" y="17653"/>
                  </a:lnTo>
                  <a:lnTo>
                    <a:pt x="1098378" y="26572"/>
                  </a:lnTo>
                  <a:lnTo>
                    <a:pt x="1151968" y="37355"/>
                  </a:lnTo>
                  <a:lnTo>
                    <a:pt x="1214667" y="52790"/>
                  </a:lnTo>
                  <a:lnTo>
                    <a:pt x="1272889" y="70286"/>
                  </a:lnTo>
                  <a:lnTo>
                    <a:pt x="1326512" y="89679"/>
                  </a:lnTo>
                  <a:lnTo>
                    <a:pt x="1375415" y="110807"/>
                  </a:lnTo>
                  <a:lnTo>
                    <a:pt x="1419476" y="133508"/>
                  </a:lnTo>
                  <a:lnTo>
                    <a:pt x="1458574" y="157619"/>
                  </a:lnTo>
                  <a:lnTo>
                    <a:pt x="1492588" y="182979"/>
                  </a:lnTo>
                  <a:lnTo>
                    <a:pt x="1521395" y="209424"/>
                  </a:lnTo>
                  <a:lnTo>
                    <a:pt x="1562904" y="264922"/>
                  </a:lnTo>
                  <a:lnTo>
                    <a:pt x="1582131" y="322813"/>
                  </a:lnTo>
                  <a:lnTo>
                    <a:pt x="1583085" y="352251"/>
                  </a:lnTo>
                  <a:lnTo>
                    <a:pt x="1578103" y="381799"/>
                  </a:lnTo>
                  <a:lnTo>
                    <a:pt x="1549847" y="440580"/>
                  </a:lnTo>
                  <a:lnTo>
                    <a:pt x="1496392" y="497857"/>
                  </a:lnTo>
                  <a:lnTo>
                    <a:pt x="1434090" y="541937"/>
                  </a:lnTo>
                  <a:lnTo>
                    <a:pt x="1397856" y="562064"/>
                  </a:lnTo>
                  <a:lnTo>
                    <a:pt x="1358518" y="580846"/>
                  </a:lnTo>
                  <a:lnTo>
                    <a:pt x="1316286" y="598233"/>
                  </a:lnTo>
                  <a:lnTo>
                    <a:pt x="1271373" y="614173"/>
                  </a:lnTo>
                  <a:lnTo>
                    <a:pt x="1223991" y="628616"/>
                  </a:lnTo>
                  <a:lnTo>
                    <a:pt x="1174352" y="641510"/>
                  </a:lnTo>
                  <a:lnTo>
                    <a:pt x="1122668" y="652804"/>
                  </a:lnTo>
                  <a:lnTo>
                    <a:pt x="1069151" y="662447"/>
                  </a:lnTo>
                  <a:lnTo>
                    <a:pt x="1014014" y="670388"/>
                  </a:lnTo>
                  <a:lnTo>
                    <a:pt x="957468" y="676576"/>
                  </a:lnTo>
                  <a:lnTo>
                    <a:pt x="899725" y="680959"/>
                  </a:lnTo>
                  <a:lnTo>
                    <a:pt x="840998" y="683486"/>
                  </a:lnTo>
                  <a:lnTo>
                    <a:pt x="781498" y="684107"/>
                  </a:lnTo>
                  <a:lnTo>
                    <a:pt x="721438" y="682769"/>
                  </a:lnTo>
                  <a:lnTo>
                    <a:pt x="155399" y="1295544"/>
                  </a:lnTo>
                  <a:close/>
                </a:path>
              </a:pathLst>
            </a:custGeom>
            <a:ln w="9143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542658" y="318897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Protocol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68451" y="1164336"/>
            <a:ext cx="2001520" cy="946785"/>
            <a:chOff x="568451" y="1164336"/>
            <a:chExt cx="2001520" cy="946785"/>
          </a:xfrm>
        </p:grpSpPr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451" y="1164336"/>
              <a:ext cx="2001012" cy="946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9451" y="1328928"/>
              <a:ext cx="912863" cy="5074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6002" y="1191739"/>
              <a:ext cx="1910027" cy="85689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6002" y="1191739"/>
              <a:ext cx="1910080" cy="857250"/>
            </a:xfrm>
            <a:custGeom>
              <a:avLst/>
              <a:gdLst/>
              <a:ahLst/>
              <a:cxnLst/>
              <a:rect l="l" t="t" r="r" b="b"/>
              <a:pathLst>
                <a:path w="1910080" h="857250">
                  <a:moveTo>
                    <a:pt x="1910027" y="856897"/>
                  </a:moveTo>
                  <a:lnTo>
                    <a:pt x="1213305" y="631726"/>
                  </a:lnTo>
                  <a:lnTo>
                    <a:pt x="1164407" y="644007"/>
                  </a:lnTo>
                  <a:lnTo>
                    <a:pt x="1114346" y="654622"/>
                  </a:lnTo>
                  <a:lnTo>
                    <a:pt x="1063305" y="663588"/>
                  </a:lnTo>
                  <a:lnTo>
                    <a:pt x="1011470" y="670925"/>
                  </a:lnTo>
                  <a:lnTo>
                    <a:pt x="959026" y="676650"/>
                  </a:lnTo>
                  <a:lnTo>
                    <a:pt x="906157" y="680781"/>
                  </a:lnTo>
                  <a:lnTo>
                    <a:pt x="853048" y="683336"/>
                  </a:lnTo>
                  <a:lnTo>
                    <a:pt x="799885" y="684333"/>
                  </a:lnTo>
                  <a:lnTo>
                    <a:pt x="746851" y="683789"/>
                  </a:lnTo>
                  <a:lnTo>
                    <a:pt x="694131" y="681724"/>
                  </a:lnTo>
                  <a:lnTo>
                    <a:pt x="641911" y="678154"/>
                  </a:lnTo>
                  <a:lnTo>
                    <a:pt x="590376" y="673098"/>
                  </a:lnTo>
                  <a:lnTo>
                    <a:pt x="539709" y="666574"/>
                  </a:lnTo>
                  <a:lnTo>
                    <a:pt x="490096" y="658600"/>
                  </a:lnTo>
                  <a:lnTo>
                    <a:pt x="441721" y="649194"/>
                  </a:lnTo>
                  <a:lnTo>
                    <a:pt x="394770" y="638373"/>
                  </a:lnTo>
                  <a:lnTo>
                    <a:pt x="349427" y="626156"/>
                  </a:lnTo>
                  <a:lnTo>
                    <a:pt x="305876" y="612561"/>
                  </a:lnTo>
                  <a:lnTo>
                    <a:pt x="264304" y="597605"/>
                  </a:lnTo>
                  <a:lnTo>
                    <a:pt x="224894" y="581307"/>
                  </a:lnTo>
                  <a:lnTo>
                    <a:pt x="187831" y="563684"/>
                  </a:lnTo>
                  <a:lnTo>
                    <a:pt x="153300" y="544755"/>
                  </a:lnTo>
                  <a:lnTo>
                    <a:pt x="85821" y="497441"/>
                  </a:lnTo>
                  <a:lnTo>
                    <a:pt x="56439" y="469558"/>
                  </a:lnTo>
                  <a:lnTo>
                    <a:pt x="16177" y="412101"/>
                  </a:lnTo>
                  <a:lnTo>
                    <a:pt x="0" y="353502"/>
                  </a:lnTo>
                  <a:lnTo>
                    <a:pt x="724" y="324191"/>
                  </a:lnTo>
                  <a:lnTo>
                    <a:pt x="19359" y="266379"/>
                  </a:lnTo>
                  <a:lnTo>
                    <a:pt x="60328" y="210759"/>
                  </a:lnTo>
                  <a:lnTo>
                    <a:pt x="88969" y="184187"/>
                  </a:lnTo>
                  <a:lnTo>
                    <a:pt x="122930" y="158664"/>
                  </a:lnTo>
                  <a:lnTo>
                    <a:pt x="162124" y="134356"/>
                  </a:lnTo>
                  <a:lnTo>
                    <a:pt x="206463" y="111429"/>
                  </a:lnTo>
                  <a:lnTo>
                    <a:pt x="255861" y="90051"/>
                  </a:lnTo>
                  <a:lnTo>
                    <a:pt x="310229" y="70388"/>
                  </a:lnTo>
                  <a:lnTo>
                    <a:pt x="369479" y="52606"/>
                  </a:lnTo>
                  <a:lnTo>
                    <a:pt x="418382" y="40325"/>
                  </a:lnTo>
                  <a:lnTo>
                    <a:pt x="468447" y="29711"/>
                  </a:lnTo>
                  <a:lnTo>
                    <a:pt x="519491" y="20744"/>
                  </a:lnTo>
                  <a:lnTo>
                    <a:pt x="571329" y="13407"/>
                  </a:lnTo>
                  <a:lnTo>
                    <a:pt x="623776" y="7682"/>
                  </a:lnTo>
                  <a:lnTo>
                    <a:pt x="676646" y="3551"/>
                  </a:lnTo>
                  <a:lnTo>
                    <a:pt x="729757" y="996"/>
                  </a:lnTo>
                  <a:lnTo>
                    <a:pt x="782921" y="0"/>
                  </a:lnTo>
                  <a:lnTo>
                    <a:pt x="835956" y="543"/>
                  </a:lnTo>
                  <a:lnTo>
                    <a:pt x="888676" y="2608"/>
                  </a:lnTo>
                  <a:lnTo>
                    <a:pt x="940897" y="6178"/>
                  </a:lnTo>
                  <a:lnTo>
                    <a:pt x="992433" y="11234"/>
                  </a:lnTo>
                  <a:lnTo>
                    <a:pt x="1043100" y="17758"/>
                  </a:lnTo>
                  <a:lnTo>
                    <a:pt x="1092714" y="25732"/>
                  </a:lnTo>
                  <a:lnTo>
                    <a:pt x="1141089" y="35138"/>
                  </a:lnTo>
                  <a:lnTo>
                    <a:pt x="1188040" y="45959"/>
                  </a:lnTo>
                  <a:lnTo>
                    <a:pt x="1233384" y="58176"/>
                  </a:lnTo>
                  <a:lnTo>
                    <a:pt x="1276936" y="71771"/>
                  </a:lnTo>
                  <a:lnTo>
                    <a:pt x="1318510" y="86727"/>
                  </a:lnTo>
                  <a:lnTo>
                    <a:pt x="1357921" y="103025"/>
                  </a:lnTo>
                  <a:lnTo>
                    <a:pt x="1394986" y="120648"/>
                  </a:lnTo>
                  <a:lnTo>
                    <a:pt x="1429519" y="139577"/>
                  </a:lnTo>
                  <a:lnTo>
                    <a:pt x="1503703" y="192774"/>
                  </a:lnTo>
                  <a:lnTo>
                    <a:pt x="1537024" y="227077"/>
                  </a:lnTo>
                  <a:lnTo>
                    <a:pt x="1561322" y="262381"/>
                  </a:lnTo>
                  <a:lnTo>
                    <a:pt x="1576618" y="298365"/>
                  </a:lnTo>
                  <a:lnTo>
                    <a:pt x="1582934" y="334708"/>
                  </a:lnTo>
                  <a:lnTo>
                    <a:pt x="1580294" y="371088"/>
                  </a:lnTo>
                  <a:lnTo>
                    <a:pt x="1548233" y="442679"/>
                  </a:lnTo>
                  <a:lnTo>
                    <a:pt x="1518856" y="477246"/>
                  </a:lnTo>
                  <a:lnTo>
                    <a:pt x="1480612" y="510566"/>
                  </a:lnTo>
                  <a:lnTo>
                    <a:pt x="1433523" y="542318"/>
                  </a:lnTo>
                  <a:lnTo>
                    <a:pt x="1910027" y="856897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101344" y="1387602"/>
            <a:ext cx="614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Se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88933" y="3308603"/>
            <a:ext cx="2365375" cy="1652270"/>
            <a:chOff x="188933" y="3308603"/>
            <a:chExt cx="2365375" cy="1652270"/>
          </a:xfrm>
        </p:grpSpPr>
        <p:sp>
          <p:nvSpPr>
            <p:cNvPr id="64" name="object 64"/>
            <p:cNvSpPr/>
            <p:nvPr/>
          </p:nvSpPr>
          <p:spPr>
            <a:xfrm>
              <a:off x="2199894" y="3321557"/>
              <a:ext cx="341630" cy="1163320"/>
            </a:xfrm>
            <a:custGeom>
              <a:avLst/>
              <a:gdLst/>
              <a:ahLst/>
              <a:cxnLst/>
              <a:rect l="l" t="t" r="r" b="b"/>
              <a:pathLst>
                <a:path w="341630" h="1163320">
                  <a:moveTo>
                    <a:pt x="341375" y="1162811"/>
                  </a:moveTo>
                  <a:lnTo>
                    <a:pt x="274951" y="1160581"/>
                  </a:lnTo>
                  <a:lnTo>
                    <a:pt x="220694" y="1154493"/>
                  </a:lnTo>
                  <a:lnTo>
                    <a:pt x="184106" y="1145452"/>
                  </a:lnTo>
                  <a:lnTo>
                    <a:pt x="170687" y="1134364"/>
                  </a:lnTo>
                  <a:lnTo>
                    <a:pt x="170687" y="609853"/>
                  </a:lnTo>
                  <a:lnTo>
                    <a:pt x="157269" y="598765"/>
                  </a:lnTo>
                  <a:lnTo>
                    <a:pt x="120681" y="589724"/>
                  </a:lnTo>
                  <a:lnTo>
                    <a:pt x="66424" y="583636"/>
                  </a:lnTo>
                  <a:lnTo>
                    <a:pt x="0" y="581405"/>
                  </a:lnTo>
                  <a:lnTo>
                    <a:pt x="66424" y="579175"/>
                  </a:lnTo>
                  <a:lnTo>
                    <a:pt x="120681" y="573087"/>
                  </a:lnTo>
                  <a:lnTo>
                    <a:pt x="157269" y="564046"/>
                  </a:lnTo>
                  <a:lnTo>
                    <a:pt x="170687" y="552957"/>
                  </a:lnTo>
                  <a:lnTo>
                    <a:pt x="170687" y="28447"/>
                  </a:lnTo>
                  <a:lnTo>
                    <a:pt x="184106" y="17359"/>
                  </a:lnTo>
                  <a:lnTo>
                    <a:pt x="220694" y="8318"/>
                  </a:lnTo>
                  <a:lnTo>
                    <a:pt x="274951" y="2230"/>
                  </a:lnTo>
                  <a:lnTo>
                    <a:pt x="341375" y="0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933" y="3889109"/>
              <a:ext cx="1938655" cy="107157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459" y="4360163"/>
              <a:ext cx="769632" cy="50749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7199" y="3897756"/>
              <a:ext cx="1875412" cy="100947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27199" y="3897756"/>
              <a:ext cx="1875789" cy="1009650"/>
            </a:xfrm>
            <a:custGeom>
              <a:avLst/>
              <a:gdLst/>
              <a:ahLst/>
              <a:cxnLst/>
              <a:rect l="l" t="t" r="r" b="b"/>
              <a:pathLst>
                <a:path w="1875789" h="1009650">
                  <a:moveTo>
                    <a:pt x="1875412" y="0"/>
                  </a:moveTo>
                  <a:lnTo>
                    <a:pt x="1362586" y="429768"/>
                  </a:lnTo>
                  <a:lnTo>
                    <a:pt x="1410342" y="453154"/>
                  </a:lnTo>
                  <a:lnTo>
                    <a:pt x="1452313" y="477861"/>
                  </a:lnTo>
                  <a:lnTo>
                    <a:pt x="1488506" y="503718"/>
                  </a:lnTo>
                  <a:lnTo>
                    <a:pt x="1518926" y="530554"/>
                  </a:lnTo>
                  <a:lnTo>
                    <a:pt x="1562479" y="586481"/>
                  </a:lnTo>
                  <a:lnTo>
                    <a:pt x="1583028" y="644277"/>
                  </a:lnTo>
                  <a:lnTo>
                    <a:pt x="1584693" y="673449"/>
                  </a:lnTo>
                  <a:lnTo>
                    <a:pt x="1580628" y="702576"/>
                  </a:lnTo>
                  <a:lnTo>
                    <a:pt x="1555334" y="760015"/>
                  </a:lnTo>
                  <a:lnTo>
                    <a:pt x="1507202" y="815226"/>
                  </a:lnTo>
                  <a:lnTo>
                    <a:pt x="1474590" y="841571"/>
                  </a:lnTo>
                  <a:lnTo>
                    <a:pt x="1436288" y="866847"/>
                  </a:lnTo>
                  <a:lnTo>
                    <a:pt x="1392305" y="890884"/>
                  </a:lnTo>
                  <a:lnTo>
                    <a:pt x="1342647" y="913511"/>
                  </a:lnTo>
                  <a:lnTo>
                    <a:pt x="1300549" y="929872"/>
                  </a:lnTo>
                  <a:lnTo>
                    <a:pt x="1256521" y="944701"/>
                  </a:lnTo>
                  <a:lnTo>
                    <a:pt x="1210755" y="958000"/>
                  </a:lnTo>
                  <a:lnTo>
                    <a:pt x="1163438" y="969769"/>
                  </a:lnTo>
                  <a:lnTo>
                    <a:pt x="1114760" y="980011"/>
                  </a:lnTo>
                  <a:lnTo>
                    <a:pt x="1064912" y="988726"/>
                  </a:lnTo>
                  <a:lnTo>
                    <a:pt x="1014083" y="995918"/>
                  </a:lnTo>
                  <a:lnTo>
                    <a:pt x="962463" y="1001586"/>
                  </a:lnTo>
                  <a:lnTo>
                    <a:pt x="910241" y="1005734"/>
                  </a:lnTo>
                  <a:lnTo>
                    <a:pt x="857606" y="1008362"/>
                  </a:lnTo>
                  <a:lnTo>
                    <a:pt x="804749" y="1009472"/>
                  </a:lnTo>
                  <a:lnTo>
                    <a:pt x="751860" y="1009067"/>
                  </a:lnTo>
                  <a:lnTo>
                    <a:pt x="699127" y="1007146"/>
                  </a:lnTo>
                  <a:lnTo>
                    <a:pt x="646740" y="1003713"/>
                  </a:lnTo>
                  <a:lnTo>
                    <a:pt x="594889" y="998769"/>
                  </a:lnTo>
                  <a:lnTo>
                    <a:pt x="543764" y="992314"/>
                  </a:lnTo>
                  <a:lnTo>
                    <a:pt x="493555" y="984352"/>
                  </a:lnTo>
                  <a:lnTo>
                    <a:pt x="444450" y="974884"/>
                  </a:lnTo>
                  <a:lnTo>
                    <a:pt x="396640" y="963910"/>
                  </a:lnTo>
                  <a:lnTo>
                    <a:pt x="350314" y="951434"/>
                  </a:lnTo>
                  <a:lnTo>
                    <a:pt x="305662" y="937456"/>
                  </a:lnTo>
                  <a:lnTo>
                    <a:pt x="262874" y="921978"/>
                  </a:lnTo>
                  <a:lnTo>
                    <a:pt x="222138" y="905002"/>
                  </a:lnTo>
                  <a:lnTo>
                    <a:pt x="174376" y="881615"/>
                  </a:lnTo>
                  <a:lnTo>
                    <a:pt x="132400" y="856908"/>
                  </a:lnTo>
                  <a:lnTo>
                    <a:pt x="96203" y="831051"/>
                  </a:lnTo>
                  <a:lnTo>
                    <a:pt x="65779" y="804215"/>
                  </a:lnTo>
                  <a:lnTo>
                    <a:pt x="22220" y="748288"/>
                  </a:lnTo>
                  <a:lnTo>
                    <a:pt x="1667" y="690492"/>
                  </a:lnTo>
                  <a:lnTo>
                    <a:pt x="0" y="661320"/>
                  </a:lnTo>
                  <a:lnTo>
                    <a:pt x="4063" y="632193"/>
                  </a:lnTo>
                  <a:lnTo>
                    <a:pt x="29351" y="574754"/>
                  </a:lnTo>
                  <a:lnTo>
                    <a:pt x="77477" y="519543"/>
                  </a:lnTo>
                  <a:lnTo>
                    <a:pt x="110086" y="493198"/>
                  </a:lnTo>
                  <a:lnTo>
                    <a:pt x="148383" y="467922"/>
                  </a:lnTo>
                  <a:lnTo>
                    <a:pt x="192362" y="443885"/>
                  </a:lnTo>
                  <a:lnTo>
                    <a:pt x="242014" y="421259"/>
                  </a:lnTo>
                  <a:lnTo>
                    <a:pt x="281771" y="405764"/>
                  </a:lnTo>
                  <a:lnTo>
                    <a:pt x="323451" y="391590"/>
                  </a:lnTo>
                  <a:lnTo>
                    <a:pt x="366886" y="378750"/>
                  </a:lnTo>
                  <a:lnTo>
                    <a:pt x="411909" y="367255"/>
                  </a:lnTo>
                  <a:lnTo>
                    <a:pt x="458351" y="357120"/>
                  </a:lnTo>
                  <a:lnTo>
                    <a:pt x="506046" y="348356"/>
                  </a:lnTo>
                  <a:lnTo>
                    <a:pt x="554824" y="340976"/>
                  </a:lnTo>
                  <a:lnTo>
                    <a:pt x="604519" y="334994"/>
                  </a:lnTo>
                  <a:lnTo>
                    <a:pt x="654962" y="330422"/>
                  </a:lnTo>
                  <a:lnTo>
                    <a:pt x="705986" y="327272"/>
                  </a:lnTo>
                  <a:lnTo>
                    <a:pt x="757422" y="325559"/>
                  </a:lnTo>
                  <a:lnTo>
                    <a:pt x="809104" y="325294"/>
                  </a:lnTo>
                  <a:lnTo>
                    <a:pt x="860862" y="326490"/>
                  </a:lnTo>
                  <a:lnTo>
                    <a:pt x="912530" y="329160"/>
                  </a:lnTo>
                  <a:lnTo>
                    <a:pt x="963939" y="333317"/>
                  </a:lnTo>
                  <a:lnTo>
                    <a:pt x="1014921" y="338974"/>
                  </a:lnTo>
                  <a:lnTo>
                    <a:pt x="1065309" y="346143"/>
                  </a:lnTo>
                  <a:lnTo>
                    <a:pt x="1114936" y="354838"/>
                  </a:lnTo>
                  <a:lnTo>
                    <a:pt x="1875412" y="0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784656" y="4419422"/>
            <a:ext cx="471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Layer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535940" y="325882"/>
            <a:ext cx="51282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Communication</a:t>
            </a:r>
            <a:r>
              <a:rPr spc="-55" dirty="0"/>
              <a:t> </a:t>
            </a:r>
            <a:r>
              <a:rPr dirty="0"/>
              <a:t>Architecture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5884" y="2468879"/>
            <a:ext cx="417830" cy="1316990"/>
            <a:chOff x="4405884" y="2468879"/>
            <a:chExt cx="417830" cy="1316990"/>
          </a:xfrm>
        </p:grpSpPr>
        <p:sp>
          <p:nvSpPr>
            <p:cNvPr id="3" name="object 3"/>
            <p:cNvSpPr/>
            <p:nvPr/>
          </p:nvSpPr>
          <p:spPr>
            <a:xfrm>
              <a:off x="4405884" y="2468879"/>
              <a:ext cx="417830" cy="1316990"/>
            </a:xfrm>
            <a:custGeom>
              <a:avLst/>
              <a:gdLst/>
              <a:ahLst/>
              <a:cxnLst/>
              <a:rect l="l" t="t" r="r" b="b"/>
              <a:pathLst>
                <a:path w="417829" h="1316989">
                  <a:moveTo>
                    <a:pt x="417575" y="0"/>
                  </a:moveTo>
                  <a:lnTo>
                    <a:pt x="408686" y="0"/>
                  </a:lnTo>
                  <a:lnTo>
                    <a:pt x="0" y="27559"/>
                  </a:lnTo>
                  <a:lnTo>
                    <a:pt x="0" y="1251839"/>
                  </a:lnTo>
                  <a:lnTo>
                    <a:pt x="1777" y="1257808"/>
                  </a:lnTo>
                  <a:lnTo>
                    <a:pt x="3555" y="1257808"/>
                  </a:lnTo>
                  <a:lnTo>
                    <a:pt x="42671" y="1271524"/>
                  </a:lnTo>
                  <a:lnTo>
                    <a:pt x="113664" y="1287272"/>
                  </a:lnTo>
                  <a:lnTo>
                    <a:pt x="167004" y="1297051"/>
                  </a:lnTo>
                  <a:lnTo>
                    <a:pt x="232790" y="1304925"/>
                  </a:lnTo>
                  <a:lnTo>
                    <a:pt x="314451" y="1312799"/>
                  </a:lnTo>
                  <a:lnTo>
                    <a:pt x="408686" y="1316736"/>
                  </a:lnTo>
                  <a:lnTo>
                    <a:pt x="417575" y="1316736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5028" y="2471927"/>
              <a:ext cx="405765" cy="1295400"/>
            </a:xfrm>
            <a:custGeom>
              <a:avLst/>
              <a:gdLst/>
              <a:ahLst/>
              <a:cxnLst/>
              <a:rect l="l" t="t" r="r" b="b"/>
              <a:pathLst>
                <a:path w="405764" h="1295400">
                  <a:moveTo>
                    <a:pt x="405384" y="0"/>
                  </a:moveTo>
                  <a:lnTo>
                    <a:pt x="0" y="27432"/>
                  </a:lnTo>
                  <a:lnTo>
                    <a:pt x="0" y="1230630"/>
                  </a:lnTo>
                  <a:lnTo>
                    <a:pt x="1777" y="1236472"/>
                  </a:lnTo>
                  <a:lnTo>
                    <a:pt x="3556" y="1236472"/>
                  </a:lnTo>
                  <a:lnTo>
                    <a:pt x="39116" y="1248283"/>
                  </a:lnTo>
                  <a:lnTo>
                    <a:pt x="71120" y="1256157"/>
                  </a:lnTo>
                  <a:lnTo>
                    <a:pt x="112013" y="1264031"/>
                  </a:lnTo>
                  <a:lnTo>
                    <a:pt x="163575" y="1275715"/>
                  </a:lnTo>
                  <a:lnTo>
                    <a:pt x="225806" y="1283589"/>
                  </a:lnTo>
                  <a:lnTo>
                    <a:pt x="305816" y="1291463"/>
                  </a:lnTo>
                  <a:lnTo>
                    <a:pt x="400050" y="1295400"/>
                  </a:lnTo>
                  <a:lnTo>
                    <a:pt x="405384" y="1295400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90644" y="2453639"/>
            <a:ext cx="893444" cy="1347470"/>
            <a:chOff x="4390644" y="2453639"/>
            <a:chExt cx="893444" cy="1347470"/>
          </a:xfrm>
        </p:grpSpPr>
        <p:sp>
          <p:nvSpPr>
            <p:cNvPr id="6" name="object 6"/>
            <p:cNvSpPr/>
            <p:nvPr/>
          </p:nvSpPr>
          <p:spPr>
            <a:xfrm>
              <a:off x="4881372" y="2478023"/>
              <a:ext cx="386080" cy="1280160"/>
            </a:xfrm>
            <a:custGeom>
              <a:avLst/>
              <a:gdLst/>
              <a:ahLst/>
              <a:cxnLst/>
              <a:rect l="l" t="t" r="r" b="b"/>
              <a:pathLst>
                <a:path w="386079" h="1280160">
                  <a:moveTo>
                    <a:pt x="0" y="0"/>
                  </a:moveTo>
                  <a:lnTo>
                    <a:pt x="0" y="1280159"/>
                  </a:lnTo>
                  <a:lnTo>
                    <a:pt x="385572" y="1085723"/>
                  </a:lnTo>
                  <a:lnTo>
                    <a:pt x="385572" y="687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81372" y="2534411"/>
              <a:ext cx="386080" cy="1224280"/>
            </a:xfrm>
            <a:custGeom>
              <a:avLst/>
              <a:gdLst/>
              <a:ahLst/>
              <a:cxnLst/>
              <a:rect l="l" t="t" r="r" b="b"/>
              <a:pathLst>
                <a:path w="386079" h="1224279">
                  <a:moveTo>
                    <a:pt x="316229" y="0"/>
                  </a:moveTo>
                  <a:lnTo>
                    <a:pt x="319786" y="43179"/>
                  </a:lnTo>
                  <a:lnTo>
                    <a:pt x="323341" y="82550"/>
                  </a:lnTo>
                  <a:lnTo>
                    <a:pt x="323341" y="117855"/>
                  </a:lnTo>
                  <a:lnTo>
                    <a:pt x="319786" y="155193"/>
                  </a:lnTo>
                  <a:lnTo>
                    <a:pt x="318007" y="186562"/>
                  </a:lnTo>
                  <a:lnTo>
                    <a:pt x="314451" y="214122"/>
                  </a:lnTo>
                  <a:lnTo>
                    <a:pt x="309117" y="243586"/>
                  </a:lnTo>
                  <a:lnTo>
                    <a:pt x="300227" y="269113"/>
                  </a:lnTo>
                  <a:lnTo>
                    <a:pt x="293115" y="292735"/>
                  </a:lnTo>
                  <a:lnTo>
                    <a:pt x="263016" y="355600"/>
                  </a:lnTo>
                  <a:lnTo>
                    <a:pt x="238125" y="388874"/>
                  </a:lnTo>
                  <a:lnTo>
                    <a:pt x="209676" y="422275"/>
                  </a:lnTo>
                  <a:lnTo>
                    <a:pt x="152780" y="487172"/>
                  </a:lnTo>
                  <a:lnTo>
                    <a:pt x="122554" y="520573"/>
                  </a:lnTo>
                  <a:lnTo>
                    <a:pt x="94233" y="559815"/>
                  </a:lnTo>
                  <a:lnTo>
                    <a:pt x="67563" y="602996"/>
                  </a:lnTo>
                  <a:lnTo>
                    <a:pt x="30225" y="681609"/>
                  </a:lnTo>
                  <a:lnTo>
                    <a:pt x="8889" y="744474"/>
                  </a:lnTo>
                  <a:lnTo>
                    <a:pt x="0" y="777875"/>
                  </a:lnTo>
                  <a:lnTo>
                    <a:pt x="0" y="1223771"/>
                  </a:lnTo>
                  <a:lnTo>
                    <a:pt x="385572" y="1029335"/>
                  </a:lnTo>
                  <a:lnTo>
                    <a:pt x="385572" y="11811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14316" y="2468879"/>
              <a:ext cx="52069" cy="1316990"/>
            </a:xfrm>
            <a:custGeom>
              <a:avLst/>
              <a:gdLst/>
              <a:ahLst/>
              <a:cxnLst/>
              <a:rect l="l" t="t" r="r" b="b"/>
              <a:pathLst>
                <a:path w="52070" h="1316989">
                  <a:moveTo>
                    <a:pt x="16129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12446" y="1314831"/>
                  </a:lnTo>
                  <a:lnTo>
                    <a:pt x="26797" y="1308862"/>
                  </a:lnTo>
                  <a:lnTo>
                    <a:pt x="37464" y="1304925"/>
                  </a:lnTo>
                  <a:lnTo>
                    <a:pt x="51816" y="1291209"/>
                  </a:lnTo>
                  <a:lnTo>
                    <a:pt x="51816" y="9779"/>
                  </a:lnTo>
                  <a:lnTo>
                    <a:pt x="37464" y="3937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6" y="2836163"/>
              <a:ext cx="280415" cy="1706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01896" y="2930651"/>
              <a:ext cx="280670" cy="100965"/>
            </a:xfrm>
            <a:custGeom>
              <a:avLst/>
              <a:gdLst/>
              <a:ahLst/>
              <a:cxnLst/>
              <a:rect l="l" t="t" r="r" b="b"/>
              <a:pathLst>
                <a:path w="280670" h="100964">
                  <a:moveTo>
                    <a:pt x="44323" y="0"/>
                  </a:moveTo>
                  <a:lnTo>
                    <a:pt x="0" y="90677"/>
                  </a:lnTo>
                  <a:lnTo>
                    <a:pt x="280415" y="100584"/>
                  </a:lnTo>
                  <a:lnTo>
                    <a:pt x="280415" y="3937"/>
                  </a:lnTo>
                  <a:lnTo>
                    <a:pt x="44323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4840" y="2510027"/>
              <a:ext cx="349250" cy="291465"/>
            </a:xfrm>
            <a:custGeom>
              <a:avLst/>
              <a:gdLst/>
              <a:ahLst/>
              <a:cxnLst/>
              <a:rect l="l" t="t" r="r" b="b"/>
              <a:pathLst>
                <a:path w="349250" h="291464">
                  <a:moveTo>
                    <a:pt x="348996" y="0"/>
                  </a:moveTo>
                  <a:lnTo>
                    <a:pt x="0" y="19685"/>
                  </a:lnTo>
                  <a:lnTo>
                    <a:pt x="0" y="291084"/>
                  </a:lnTo>
                  <a:lnTo>
                    <a:pt x="348996" y="291084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5508" y="2522219"/>
              <a:ext cx="338455" cy="264160"/>
            </a:xfrm>
            <a:custGeom>
              <a:avLst/>
              <a:gdLst/>
              <a:ahLst/>
              <a:cxnLst/>
              <a:rect l="l" t="t" r="r" b="b"/>
              <a:pathLst>
                <a:path w="338454" h="264160">
                  <a:moveTo>
                    <a:pt x="338327" y="0"/>
                  </a:moveTo>
                  <a:lnTo>
                    <a:pt x="0" y="21589"/>
                  </a:lnTo>
                  <a:lnTo>
                    <a:pt x="0" y="263651"/>
                  </a:lnTo>
                  <a:lnTo>
                    <a:pt x="338327" y="263651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0268" y="2505455"/>
              <a:ext cx="360045" cy="300355"/>
            </a:xfrm>
            <a:custGeom>
              <a:avLst/>
              <a:gdLst/>
              <a:ahLst/>
              <a:cxnLst/>
              <a:rect l="l" t="t" r="r" b="b"/>
              <a:pathLst>
                <a:path w="360045" h="300355">
                  <a:moveTo>
                    <a:pt x="354330" y="0"/>
                  </a:moveTo>
                  <a:lnTo>
                    <a:pt x="5334" y="21590"/>
                  </a:lnTo>
                  <a:lnTo>
                    <a:pt x="0" y="23495"/>
                  </a:lnTo>
                  <a:lnTo>
                    <a:pt x="0" y="298323"/>
                  </a:lnTo>
                  <a:lnTo>
                    <a:pt x="5334" y="300228"/>
                  </a:lnTo>
                  <a:lnTo>
                    <a:pt x="354330" y="300228"/>
                  </a:lnTo>
                  <a:lnTo>
                    <a:pt x="356108" y="298323"/>
                  </a:lnTo>
                  <a:lnTo>
                    <a:pt x="359664" y="296291"/>
                  </a:lnTo>
                  <a:lnTo>
                    <a:pt x="359664" y="290449"/>
                  </a:lnTo>
                  <a:lnTo>
                    <a:pt x="8890" y="290449"/>
                  </a:lnTo>
                  <a:lnTo>
                    <a:pt x="8890" y="176657"/>
                  </a:lnTo>
                  <a:lnTo>
                    <a:pt x="253540" y="166751"/>
                  </a:lnTo>
                  <a:lnTo>
                    <a:pt x="8890" y="166751"/>
                  </a:lnTo>
                  <a:lnTo>
                    <a:pt x="8890" y="31369"/>
                  </a:lnTo>
                  <a:lnTo>
                    <a:pt x="350774" y="13716"/>
                  </a:lnTo>
                  <a:lnTo>
                    <a:pt x="359664" y="13716"/>
                  </a:lnTo>
                  <a:lnTo>
                    <a:pt x="359664" y="5842"/>
                  </a:lnTo>
                  <a:lnTo>
                    <a:pt x="356108" y="1905"/>
                  </a:lnTo>
                  <a:lnTo>
                    <a:pt x="354330" y="0"/>
                  </a:lnTo>
                  <a:close/>
                </a:path>
                <a:path w="360045" h="300355">
                  <a:moveTo>
                    <a:pt x="359664" y="162814"/>
                  </a:moveTo>
                  <a:lnTo>
                    <a:pt x="350774" y="162814"/>
                  </a:lnTo>
                  <a:lnTo>
                    <a:pt x="350774" y="290449"/>
                  </a:lnTo>
                  <a:lnTo>
                    <a:pt x="359664" y="290449"/>
                  </a:lnTo>
                  <a:lnTo>
                    <a:pt x="359664" y="162814"/>
                  </a:lnTo>
                  <a:close/>
                </a:path>
                <a:path w="360045" h="300355">
                  <a:moveTo>
                    <a:pt x="359664" y="13716"/>
                  </a:moveTo>
                  <a:lnTo>
                    <a:pt x="350774" y="13716"/>
                  </a:lnTo>
                  <a:lnTo>
                    <a:pt x="350774" y="153035"/>
                  </a:lnTo>
                  <a:lnTo>
                    <a:pt x="8890" y="166751"/>
                  </a:lnTo>
                  <a:lnTo>
                    <a:pt x="253540" y="166751"/>
                  </a:lnTo>
                  <a:lnTo>
                    <a:pt x="350774" y="162814"/>
                  </a:lnTo>
                  <a:lnTo>
                    <a:pt x="359664" y="162814"/>
                  </a:lnTo>
                  <a:lnTo>
                    <a:pt x="359664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4172" y="2828543"/>
              <a:ext cx="58419" cy="71755"/>
            </a:xfrm>
            <a:custGeom>
              <a:avLst/>
              <a:gdLst/>
              <a:ahLst/>
              <a:cxnLst/>
              <a:rect l="l" t="t" r="r" b="b"/>
              <a:pathLst>
                <a:path w="58420" h="71755">
                  <a:moveTo>
                    <a:pt x="28066" y="0"/>
                  </a:moveTo>
                  <a:lnTo>
                    <a:pt x="17525" y="2031"/>
                  </a:lnTo>
                  <a:lnTo>
                    <a:pt x="8762" y="9905"/>
                  </a:lnTo>
                  <a:lnTo>
                    <a:pt x="1777" y="23875"/>
                  </a:lnTo>
                  <a:lnTo>
                    <a:pt x="0" y="37845"/>
                  </a:lnTo>
                  <a:lnTo>
                    <a:pt x="1777" y="49783"/>
                  </a:lnTo>
                  <a:lnTo>
                    <a:pt x="8762" y="61721"/>
                  </a:lnTo>
                  <a:lnTo>
                    <a:pt x="17525" y="67690"/>
                  </a:lnTo>
                  <a:lnTo>
                    <a:pt x="28066" y="71627"/>
                  </a:lnTo>
                  <a:lnTo>
                    <a:pt x="38607" y="67690"/>
                  </a:lnTo>
                  <a:lnTo>
                    <a:pt x="47370" y="61721"/>
                  </a:lnTo>
                  <a:lnTo>
                    <a:pt x="54355" y="49783"/>
                  </a:lnTo>
                  <a:lnTo>
                    <a:pt x="57912" y="37845"/>
                  </a:lnTo>
                  <a:lnTo>
                    <a:pt x="54355" y="23875"/>
                  </a:lnTo>
                  <a:lnTo>
                    <a:pt x="47370" y="9905"/>
                  </a:lnTo>
                  <a:lnTo>
                    <a:pt x="38607" y="2031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6" y="2842259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6035" y="0"/>
                  </a:moveTo>
                  <a:lnTo>
                    <a:pt x="12064" y="0"/>
                  </a:lnTo>
                  <a:lnTo>
                    <a:pt x="5207" y="3937"/>
                  </a:lnTo>
                  <a:lnTo>
                    <a:pt x="1778" y="11811"/>
                  </a:lnTo>
                  <a:lnTo>
                    <a:pt x="0" y="23622"/>
                  </a:lnTo>
                  <a:lnTo>
                    <a:pt x="1778" y="31495"/>
                  </a:lnTo>
                  <a:lnTo>
                    <a:pt x="5207" y="39369"/>
                  </a:lnTo>
                  <a:lnTo>
                    <a:pt x="19050" y="47243"/>
                  </a:lnTo>
                  <a:lnTo>
                    <a:pt x="32893" y="39369"/>
                  </a:lnTo>
                  <a:lnTo>
                    <a:pt x="36322" y="31495"/>
                  </a:lnTo>
                  <a:lnTo>
                    <a:pt x="38100" y="23622"/>
                  </a:lnTo>
                  <a:lnTo>
                    <a:pt x="36322" y="11811"/>
                  </a:lnTo>
                  <a:lnTo>
                    <a:pt x="32893" y="3937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7220" y="2836163"/>
              <a:ext cx="50800" cy="58419"/>
            </a:xfrm>
            <a:custGeom>
              <a:avLst/>
              <a:gdLst/>
              <a:ahLst/>
              <a:cxnLst/>
              <a:rect l="l" t="t" r="r" b="b"/>
              <a:pathLst>
                <a:path w="50800" h="58419">
                  <a:moveTo>
                    <a:pt x="25145" y="0"/>
                  </a:moveTo>
                  <a:lnTo>
                    <a:pt x="16128" y="2032"/>
                  </a:lnTo>
                  <a:lnTo>
                    <a:pt x="9016" y="8000"/>
                  </a:lnTo>
                  <a:lnTo>
                    <a:pt x="1777" y="18034"/>
                  </a:lnTo>
                  <a:lnTo>
                    <a:pt x="0" y="29972"/>
                  </a:lnTo>
                  <a:lnTo>
                    <a:pt x="1777" y="39877"/>
                  </a:lnTo>
                  <a:lnTo>
                    <a:pt x="9016" y="49911"/>
                  </a:lnTo>
                  <a:lnTo>
                    <a:pt x="16128" y="55880"/>
                  </a:lnTo>
                  <a:lnTo>
                    <a:pt x="25145" y="57912"/>
                  </a:lnTo>
                  <a:lnTo>
                    <a:pt x="34162" y="55880"/>
                  </a:lnTo>
                  <a:lnTo>
                    <a:pt x="43052" y="49911"/>
                  </a:lnTo>
                  <a:lnTo>
                    <a:pt x="44159" y="47878"/>
                  </a:lnTo>
                  <a:lnTo>
                    <a:pt x="25145" y="47878"/>
                  </a:lnTo>
                  <a:lnTo>
                    <a:pt x="17906" y="45974"/>
                  </a:lnTo>
                  <a:lnTo>
                    <a:pt x="14350" y="41910"/>
                  </a:lnTo>
                  <a:lnTo>
                    <a:pt x="10794" y="33909"/>
                  </a:lnTo>
                  <a:lnTo>
                    <a:pt x="9016" y="29972"/>
                  </a:lnTo>
                  <a:lnTo>
                    <a:pt x="10794" y="21971"/>
                  </a:lnTo>
                  <a:lnTo>
                    <a:pt x="17906" y="10033"/>
                  </a:lnTo>
                  <a:lnTo>
                    <a:pt x="44159" y="10033"/>
                  </a:lnTo>
                  <a:lnTo>
                    <a:pt x="43052" y="8000"/>
                  </a:lnTo>
                  <a:lnTo>
                    <a:pt x="34162" y="2032"/>
                  </a:lnTo>
                  <a:lnTo>
                    <a:pt x="25145" y="0"/>
                  </a:lnTo>
                  <a:close/>
                </a:path>
                <a:path w="50800" h="58419">
                  <a:moveTo>
                    <a:pt x="44159" y="10033"/>
                  </a:moveTo>
                  <a:lnTo>
                    <a:pt x="32384" y="10033"/>
                  </a:lnTo>
                  <a:lnTo>
                    <a:pt x="39496" y="21971"/>
                  </a:lnTo>
                  <a:lnTo>
                    <a:pt x="41275" y="29972"/>
                  </a:lnTo>
                  <a:lnTo>
                    <a:pt x="39496" y="33909"/>
                  </a:lnTo>
                  <a:lnTo>
                    <a:pt x="35940" y="41910"/>
                  </a:lnTo>
                  <a:lnTo>
                    <a:pt x="32384" y="45974"/>
                  </a:lnTo>
                  <a:lnTo>
                    <a:pt x="25145" y="47878"/>
                  </a:lnTo>
                  <a:lnTo>
                    <a:pt x="44159" y="47878"/>
                  </a:lnTo>
                  <a:lnTo>
                    <a:pt x="48513" y="39877"/>
                  </a:lnTo>
                  <a:lnTo>
                    <a:pt x="50291" y="29972"/>
                  </a:lnTo>
                  <a:lnTo>
                    <a:pt x="48513" y="18034"/>
                  </a:lnTo>
                  <a:lnTo>
                    <a:pt x="44159" y="10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4172" y="2910839"/>
              <a:ext cx="58419" cy="71755"/>
            </a:xfrm>
            <a:custGeom>
              <a:avLst/>
              <a:gdLst/>
              <a:ahLst/>
              <a:cxnLst/>
              <a:rect l="l" t="t" r="r" b="b"/>
              <a:pathLst>
                <a:path w="58420" h="71755">
                  <a:moveTo>
                    <a:pt x="28066" y="0"/>
                  </a:moveTo>
                  <a:lnTo>
                    <a:pt x="17525" y="3937"/>
                  </a:lnTo>
                  <a:lnTo>
                    <a:pt x="8762" y="11937"/>
                  </a:lnTo>
                  <a:lnTo>
                    <a:pt x="1777" y="23875"/>
                  </a:lnTo>
                  <a:lnTo>
                    <a:pt x="0" y="37846"/>
                  </a:lnTo>
                  <a:lnTo>
                    <a:pt x="1777" y="49784"/>
                  </a:lnTo>
                  <a:lnTo>
                    <a:pt x="8762" y="61722"/>
                  </a:lnTo>
                  <a:lnTo>
                    <a:pt x="17525" y="69596"/>
                  </a:lnTo>
                  <a:lnTo>
                    <a:pt x="28066" y="71627"/>
                  </a:lnTo>
                  <a:lnTo>
                    <a:pt x="38607" y="69596"/>
                  </a:lnTo>
                  <a:lnTo>
                    <a:pt x="47370" y="61722"/>
                  </a:lnTo>
                  <a:lnTo>
                    <a:pt x="54355" y="49784"/>
                  </a:lnTo>
                  <a:lnTo>
                    <a:pt x="57912" y="37846"/>
                  </a:lnTo>
                  <a:lnTo>
                    <a:pt x="54355" y="23875"/>
                  </a:lnTo>
                  <a:lnTo>
                    <a:pt x="47370" y="11937"/>
                  </a:lnTo>
                  <a:lnTo>
                    <a:pt x="38607" y="3937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33316" y="2924555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6035" y="0"/>
                  </a:moveTo>
                  <a:lnTo>
                    <a:pt x="12064" y="0"/>
                  </a:lnTo>
                  <a:lnTo>
                    <a:pt x="5207" y="5842"/>
                  </a:lnTo>
                  <a:lnTo>
                    <a:pt x="1778" y="13716"/>
                  </a:lnTo>
                  <a:lnTo>
                    <a:pt x="0" y="23622"/>
                  </a:lnTo>
                  <a:lnTo>
                    <a:pt x="1778" y="31496"/>
                  </a:lnTo>
                  <a:lnTo>
                    <a:pt x="5207" y="39370"/>
                  </a:lnTo>
                  <a:lnTo>
                    <a:pt x="19050" y="47244"/>
                  </a:lnTo>
                  <a:lnTo>
                    <a:pt x="32893" y="39370"/>
                  </a:lnTo>
                  <a:lnTo>
                    <a:pt x="36322" y="31496"/>
                  </a:lnTo>
                  <a:lnTo>
                    <a:pt x="38100" y="23622"/>
                  </a:lnTo>
                  <a:lnTo>
                    <a:pt x="36322" y="13716"/>
                  </a:lnTo>
                  <a:lnTo>
                    <a:pt x="32893" y="584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7220" y="2918459"/>
              <a:ext cx="50800" cy="58419"/>
            </a:xfrm>
            <a:custGeom>
              <a:avLst/>
              <a:gdLst/>
              <a:ahLst/>
              <a:cxnLst/>
              <a:rect l="l" t="t" r="r" b="b"/>
              <a:pathLst>
                <a:path w="50800" h="58419">
                  <a:moveTo>
                    <a:pt x="25145" y="0"/>
                  </a:moveTo>
                  <a:lnTo>
                    <a:pt x="16128" y="3937"/>
                  </a:lnTo>
                  <a:lnTo>
                    <a:pt x="9016" y="8000"/>
                  </a:lnTo>
                  <a:lnTo>
                    <a:pt x="1777" y="19938"/>
                  </a:lnTo>
                  <a:lnTo>
                    <a:pt x="0" y="29972"/>
                  </a:lnTo>
                  <a:lnTo>
                    <a:pt x="1777" y="39877"/>
                  </a:lnTo>
                  <a:lnTo>
                    <a:pt x="9016" y="49911"/>
                  </a:lnTo>
                  <a:lnTo>
                    <a:pt x="16128" y="55879"/>
                  </a:lnTo>
                  <a:lnTo>
                    <a:pt x="25145" y="57912"/>
                  </a:lnTo>
                  <a:lnTo>
                    <a:pt x="34162" y="55879"/>
                  </a:lnTo>
                  <a:lnTo>
                    <a:pt x="43052" y="49911"/>
                  </a:lnTo>
                  <a:lnTo>
                    <a:pt x="44159" y="47878"/>
                  </a:lnTo>
                  <a:lnTo>
                    <a:pt x="25145" y="47878"/>
                  </a:lnTo>
                  <a:lnTo>
                    <a:pt x="17906" y="45974"/>
                  </a:lnTo>
                  <a:lnTo>
                    <a:pt x="14350" y="41910"/>
                  </a:lnTo>
                  <a:lnTo>
                    <a:pt x="10794" y="35940"/>
                  </a:lnTo>
                  <a:lnTo>
                    <a:pt x="9016" y="29972"/>
                  </a:lnTo>
                  <a:lnTo>
                    <a:pt x="10794" y="21970"/>
                  </a:lnTo>
                  <a:lnTo>
                    <a:pt x="14350" y="16001"/>
                  </a:lnTo>
                  <a:lnTo>
                    <a:pt x="17906" y="11937"/>
                  </a:lnTo>
                  <a:lnTo>
                    <a:pt x="44853" y="11937"/>
                  </a:lnTo>
                  <a:lnTo>
                    <a:pt x="43052" y="8000"/>
                  </a:lnTo>
                  <a:lnTo>
                    <a:pt x="34162" y="3937"/>
                  </a:lnTo>
                  <a:lnTo>
                    <a:pt x="25145" y="0"/>
                  </a:lnTo>
                  <a:close/>
                </a:path>
                <a:path w="50800" h="58419">
                  <a:moveTo>
                    <a:pt x="44853" y="11937"/>
                  </a:moveTo>
                  <a:lnTo>
                    <a:pt x="32384" y="11937"/>
                  </a:lnTo>
                  <a:lnTo>
                    <a:pt x="35940" y="16001"/>
                  </a:lnTo>
                  <a:lnTo>
                    <a:pt x="39496" y="21970"/>
                  </a:lnTo>
                  <a:lnTo>
                    <a:pt x="41275" y="29972"/>
                  </a:lnTo>
                  <a:lnTo>
                    <a:pt x="39496" y="35940"/>
                  </a:lnTo>
                  <a:lnTo>
                    <a:pt x="35940" y="41910"/>
                  </a:lnTo>
                  <a:lnTo>
                    <a:pt x="32384" y="45974"/>
                  </a:lnTo>
                  <a:lnTo>
                    <a:pt x="25145" y="47878"/>
                  </a:lnTo>
                  <a:lnTo>
                    <a:pt x="44159" y="47878"/>
                  </a:lnTo>
                  <a:lnTo>
                    <a:pt x="48513" y="39877"/>
                  </a:lnTo>
                  <a:lnTo>
                    <a:pt x="50291" y="29972"/>
                  </a:lnTo>
                  <a:lnTo>
                    <a:pt x="48513" y="19938"/>
                  </a:lnTo>
                  <a:lnTo>
                    <a:pt x="44853" y="1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3796" y="2535935"/>
              <a:ext cx="300355" cy="113030"/>
            </a:xfrm>
            <a:custGeom>
              <a:avLst/>
              <a:gdLst/>
              <a:ahLst/>
              <a:cxnLst/>
              <a:rect l="l" t="t" r="r" b="b"/>
              <a:pathLst>
                <a:path w="300354" h="113030">
                  <a:moveTo>
                    <a:pt x="300227" y="0"/>
                  </a:moveTo>
                  <a:lnTo>
                    <a:pt x="0" y="17779"/>
                  </a:lnTo>
                  <a:lnTo>
                    <a:pt x="0" y="112775"/>
                  </a:lnTo>
                  <a:lnTo>
                    <a:pt x="300227" y="100964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3796" y="2583179"/>
              <a:ext cx="318770" cy="311150"/>
            </a:xfrm>
            <a:custGeom>
              <a:avLst/>
              <a:gdLst/>
              <a:ahLst/>
              <a:cxnLst/>
              <a:rect l="l" t="t" r="r" b="b"/>
              <a:pathLst>
                <a:path w="318770" h="311150">
                  <a:moveTo>
                    <a:pt x="289560" y="0"/>
                  </a:moveTo>
                  <a:lnTo>
                    <a:pt x="0" y="19812"/>
                  </a:lnTo>
                  <a:lnTo>
                    <a:pt x="0" y="53340"/>
                  </a:lnTo>
                  <a:lnTo>
                    <a:pt x="289560" y="43434"/>
                  </a:lnTo>
                  <a:lnTo>
                    <a:pt x="289560" y="0"/>
                  </a:lnTo>
                  <a:close/>
                </a:path>
                <a:path w="318770" h="311150">
                  <a:moveTo>
                    <a:pt x="318516" y="291084"/>
                  </a:moveTo>
                  <a:lnTo>
                    <a:pt x="103632" y="291084"/>
                  </a:lnTo>
                  <a:lnTo>
                    <a:pt x="103632" y="310896"/>
                  </a:lnTo>
                  <a:lnTo>
                    <a:pt x="318516" y="310896"/>
                  </a:lnTo>
                  <a:lnTo>
                    <a:pt x="318516" y="29108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0644" y="2453639"/>
              <a:ext cx="893444" cy="1347470"/>
            </a:xfrm>
            <a:custGeom>
              <a:avLst/>
              <a:gdLst/>
              <a:ahLst/>
              <a:cxnLst/>
              <a:rect l="l" t="t" r="r" b="b"/>
              <a:pathLst>
                <a:path w="893445" h="1347470">
                  <a:moveTo>
                    <a:pt x="391668" y="412496"/>
                  </a:moveTo>
                  <a:lnTo>
                    <a:pt x="176784" y="408432"/>
                  </a:lnTo>
                  <a:lnTo>
                    <a:pt x="176784" y="430784"/>
                  </a:lnTo>
                  <a:lnTo>
                    <a:pt x="391668" y="432816"/>
                  </a:lnTo>
                  <a:lnTo>
                    <a:pt x="391668" y="412496"/>
                  </a:lnTo>
                  <a:close/>
                </a:path>
                <a:path w="893445" h="1347470">
                  <a:moveTo>
                    <a:pt x="893064" y="88392"/>
                  </a:moveTo>
                  <a:lnTo>
                    <a:pt x="891286" y="82423"/>
                  </a:lnTo>
                  <a:lnTo>
                    <a:pt x="884174" y="76581"/>
                  </a:lnTo>
                  <a:lnTo>
                    <a:pt x="875284" y="75057"/>
                  </a:lnTo>
                  <a:lnTo>
                    <a:pt x="875284" y="98171"/>
                  </a:lnTo>
                  <a:lnTo>
                    <a:pt x="875284" y="1103757"/>
                  </a:lnTo>
                  <a:lnTo>
                    <a:pt x="492633" y="1298067"/>
                  </a:lnTo>
                  <a:lnTo>
                    <a:pt x="492633" y="29464"/>
                  </a:lnTo>
                  <a:lnTo>
                    <a:pt x="875284" y="98171"/>
                  </a:lnTo>
                  <a:lnTo>
                    <a:pt x="875284" y="75057"/>
                  </a:lnTo>
                  <a:lnTo>
                    <a:pt x="611403" y="29464"/>
                  </a:lnTo>
                  <a:lnTo>
                    <a:pt x="554786" y="19685"/>
                  </a:lnTo>
                  <a:lnTo>
                    <a:pt x="474853" y="5880"/>
                  </a:lnTo>
                  <a:lnTo>
                    <a:pt x="474853" y="25527"/>
                  </a:lnTo>
                  <a:lnTo>
                    <a:pt x="474853" y="1305941"/>
                  </a:lnTo>
                  <a:lnTo>
                    <a:pt x="450088" y="1319784"/>
                  </a:lnTo>
                  <a:lnTo>
                    <a:pt x="439420" y="1323594"/>
                  </a:lnTo>
                  <a:lnTo>
                    <a:pt x="439420" y="19685"/>
                  </a:lnTo>
                  <a:lnTo>
                    <a:pt x="450088" y="23622"/>
                  </a:lnTo>
                  <a:lnTo>
                    <a:pt x="474853" y="25527"/>
                  </a:lnTo>
                  <a:lnTo>
                    <a:pt x="474853" y="5880"/>
                  </a:lnTo>
                  <a:lnTo>
                    <a:pt x="451866" y="1905"/>
                  </a:lnTo>
                  <a:lnTo>
                    <a:pt x="428752" y="0"/>
                  </a:lnTo>
                  <a:lnTo>
                    <a:pt x="428752" y="19685"/>
                  </a:lnTo>
                  <a:lnTo>
                    <a:pt x="428752" y="1323594"/>
                  </a:lnTo>
                  <a:lnTo>
                    <a:pt x="248031" y="1313815"/>
                  </a:lnTo>
                  <a:lnTo>
                    <a:pt x="131064" y="1296162"/>
                  </a:lnTo>
                  <a:lnTo>
                    <a:pt x="88646" y="1288288"/>
                  </a:lnTo>
                  <a:lnTo>
                    <a:pt x="21209" y="1266698"/>
                  </a:lnTo>
                  <a:lnTo>
                    <a:pt x="17780" y="1262761"/>
                  </a:lnTo>
                  <a:lnTo>
                    <a:pt x="17780" y="49149"/>
                  </a:lnTo>
                  <a:lnTo>
                    <a:pt x="419989" y="19685"/>
                  </a:lnTo>
                  <a:lnTo>
                    <a:pt x="428752" y="19685"/>
                  </a:lnTo>
                  <a:lnTo>
                    <a:pt x="428752" y="0"/>
                  </a:lnTo>
                  <a:lnTo>
                    <a:pt x="419989" y="0"/>
                  </a:lnTo>
                  <a:lnTo>
                    <a:pt x="5334" y="27432"/>
                  </a:lnTo>
                  <a:lnTo>
                    <a:pt x="1778" y="33401"/>
                  </a:lnTo>
                  <a:lnTo>
                    <a:pt x="0" y="37338"/>
                  </a:lnTo>
                  <a:lnTo>
                    <a:pt x="0" y="1264793"/>
                  </a:lnTo>
                  <a:lnTo>
                    <a:pt x="1778" y="1272540"/>
                  </a:lnTo>
                  <a:lnTo>
                    <a:pt x="5334" y="1280414"/>
                  </a:lnTo>
                  <a:lnTo>
                    <a:pt x="12446" y="1286383"/>
                  </a:lnTo>
                  <a:lnTo>
                    <a:pt x="16002" y="1286383"/>
                  </a:lnTo>
                  <a:lnTo>
                    <a:pt x="54991" y="1298067"/>
                  </a:lnTo>
                  <a:lnTo>
                    <a:pt x="86868" y="1309878"/>
                  </a:lnTo>
                  <a:lnTo>
                    <a:pt x="127635" y="1317752"/>
                  </a:lnTo>
                  <a:lnTo>
                    <a:pt x="180721" y="1323594"/>
                  </a:lnTo>
                  <a:lnTo>
                    <a:pt x="246253" y="1335405"/>
                  </a:lnTo>
                  <a:lnTo>
                    <a:pt x="326009" y="1339342"/>
                  </a:lnTo>
                  <a:lnTo>
                    <a:pt x="419989" y="1347216"/>
                  </a:lnTo>
                  <a:lnTo>
                    <a:pt x="432308" y="1345311"/>
                  </a:lnTo>
                  <a:lnTo>
                    <a:pt x="442976" y="1345311"/>
                  </a:lnTo>
                  <a:lnTo>
                    <a:pt x="457200" y="1339342"/>
                  </a:lnTo>
                  <a:lnTo>
                    <a:pt x="480428" y="1327531"/>
                  </a:lnTo>
                  <a:lnTo>
                    <a:pt x="488175" y="1323594"/>
                  </a:lnTo>
                  <a:lnTo>
                    <a:pt x="538391" y="1298067"/>
                  </a:lnTo>
                  <a:lnTo>
                    <a:pt x="885952" y="1121410"/>
                  </a:lnTo>
                  <a:lnTo>
                    <a:pt x="891286" y="1117473"/>
                  </a:lnTo>
                  <a:lnTo>
                    <a:pt x="893064" y="1111516"/>
                  </a:lnTo>
                  <a:lnTo>
                    <a:pt x="893064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33316" y="3072383"/>
              <a:ext cx="356870" cy="668020"/>
            </a:xfrm>
            <a:custGeom>
              <a:avLst/>
              <a:gdLst/>
              <a:ahLst/>
              <a:cxnLst/>
              <a:rect l="l" t="t" r="r" b="b"/>
              <a:pathLst>
                <a:path w="356870" h="668020">
                  <a:moveTo>
                    <a:pt x="153924" y="7874"/>
                  </a:moveTo>
                  <a:lnTo>
                    <a:pt x="0" y="0"/>
                  </a:lnTo>
                  <a:lnTo>
                    <a:pt x="0" y="614299"/>
                  </a:lnTo>
                  <a:lnTo>
                    <a:pt x="42418" y="626110"/>
                  </a:lnTo>
                  <a:lnTo>
                    <a:pt x="91948" y="637921"/>
                  </a:lnTo>
                  <a:lnTo>
                    <a:pt x="153924" y="647700"/>
                  </a:lnTo>
                  <a:lnTo>
                    <a:pt x="153924" y="294386"/>
                  </a:lnTo>
                  <a:lnTo>
                    <a:pt x="143256" y="288544"/>
                  </a:lnTo>
                  <a:lnTo>
                    <a:pt x="130937" y="282575"/>
                  </a:lnTo>
                  <a:lnTo>
                    <a:pt x="120269" y="272796"/>
                  </a:lnTo>
                  <a:lnTo>
                    <a:pt x="111506" y="263017"/>
                  </a:lnTo>
                  <a:lnTo>
                    <a:pt x="97282" y="235585"/>
                  </a:lnTo>
                  <a:lnTo>
                    <a:pt x="93726" y="206121"/>
                  </a:lnTo>
                  <a:lnTo>
                    <a:pt x="95504" y="186436"/>
                  </a:lnTo>
                  <a:lnTo>
                    <a:pt x="97282" y="170815"/>
                  </a:lnTo>
                  <a:lnTo>
                    <a:pt x="104394" y="159004"/>
                  </a:lnTo>
                  <a:lnTo>
                    <a:pt x="111506" y="145288"/>
                  </a:lnTo>
                  <a:lnTo>
                    <a:pt x="120269" y="135382"/>
                  </a:lnTo>
                  <a:lnTo>
                    <a:pt x="130937" y="127635"/>
                  </a:lnTo>
                  <a:lnTo>
                    <a:pt x="143256" y="119761"/>
                  </a:lnTo>
                  <a:lnTo>
                    <a:pt x="153924" y="117729"/>
                  </a:lnTo>
                  <a:lnTo>
                    <a:pt x="153924" y="7874"/>
                  </a:lnTo>
                  <a:close/>
                </a:path>
                <a:path w="356870" h="668020">
                  <a:moveTo>
                    <a:pt x="356616" y="15494"/>
                  </a:moveTo>
                  <a:lnTo>
                    <a:pt x="176784" y="7620"/>
                  </a:lnTo>
                  <a:lnTo>
                    <a:pt x="176784" y="117602"/>
                  </a:lnTo>
                  <a:lnTo>
                    <a:pt x="189230" y="119507"/>
                  </a:lnTo>
                  <a:lnTo>
                    <a:pt x="210566" y="135255"/>
                  </a:lnTo>
                  <a:lnTo>
                    <a:pt x="219456" y="145034"/>
                  </a:lnTo>
                  <a:lnTo>
                    <a:pt x="228473" y="158877"/>
                  </a:lnTo>
                  <a:lnTo>
                    <a:pt x="232029" y="170688"/>
                  </a:lnTo>
                  <a:lnTo>
                    <a:pt x="237363" y="186309"/>
                  </a:lnTo>
                  <a:lnTo>
                    <a:pt x="237363" y="221742"/>
                  </a:lnTo>
                  <a:lnTo>
                    <a:pt x="232029" y="235458"/>
                  </a:lnTo>
                  <a:lnTo>
                    <a:pt x="228473" y="249174"/>
                  </a:lnTo>
                  <a:lnTo>
                    <a:pt x="199898" y="282575"/>
                  </a:lnTo>
                  <a:lnTo>
                    <a:pt x="176784" y="294386"/>
                  </a:lnTo>
                  <a:lnTo>
                    <a:pt x="176784" y="651764"/>
                  </a:lnTo>
                  <a:lnTo>
                    <a:pt x="262255" y="661670"/>
                  </a:lnTo>
                  <a:lnTo>
                    <a:pt x="306705" y="663575"/>
                  </a:lnTo>
                  <a:lnTo>
                    <a:pt x="356616" y="667512"/>
                  </a:lnTo>
                  <a:lnTo>
                    <a:pt x="356616" y="1549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3215639"/>
              <a:ext cx="100584" cy="1219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50080" y="2935223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5" h="13969">
                  <a:moveTo>
                    <a:pt x="10668" y="7874"/>
                  </a:moveTo>
                  <a:lnTo>
                    <a:pt x="8890" y="3937"/>
                  </a:lnTo>
                  <a:lnTo>
                    <a:pt x="3556" y="0"/>
                  </a:lnTo>
                  <a:lnTo>
                    <a:pt x="0" y="3937"/>
                  </a:lnTo>
                  <a:lnTo>
                    <a:pt x="0" y="13716"/>
                  </a:lnTo>
                  <a:lnTo>
                    <a:pt x="8890" y="13716"/>
                  </a:lnTo>
                  <a:lnTo>
                    <a:pt x="10668" y="7874"/>
                  </a:lnTo>
                  <a:close/>
                </a:path>
              </a:pathLst>
            </a:custGeom>
            <a:solidFill>
              <a:srgbClr val="FA7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0080" y="2852927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5" h="13969">
                  <a:moveTo>
                    <a:pt x="3556" y="0"/>
                  </a:moveTo>
                  <a:lnTo>
                    <a:pt x="0" y="1905"/>
                  </a:lnTo>
                  <a:lnTo>
                    <a:pt x="0" y="9779"/>
                  </a:lnTo>
                  <a:lnTo>
                    <a:pt x="3556" y="13716"/>
                  </a:lnTo>
                  <a:lnTo>
                    <a:pt x="8890" y="9779"/>
                  </a:lnTo>
                  <a:lnTo>
                    <a:pt x="10668" y="7874"/>
                  </a:lnTo>
                  <a:lnTo>
                    <a:pt x="8890" y="1905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7DA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2752" y="2828543"/>
              <a:ext cx="297180" cy="212090"/>
            </a:xfrm>
            <a:custGeom>
              <a:avLst/>
              <a:gdLst/>
              <a:ahLst/>
              <a:cxnLst/>
              <a:rect l="l" t="t" r="r" b="b"/>
              <a:pathLst>
                <a:path w="297179" h="212089">
                  <a:moveTo>
                    <a:pt x="293624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3556" y="202056"/>
                  </a:lnTo>
                  <a:lnTo>
                    <a:pt x="291846" y="211835"/>
                  </a:lnTo>
                  <a:lnTo>
                    <a:pt x="293624" y="209930"/>
                  </a:lnTo>
                  <a:lnTo>
                    <a:pt x="297180" y="207898"/>
                  </a:lnTo>
                  <a:lnTo>
                    <a:pt x="297180" y="202056"/>
                  </a:lnTo>
                  <a:lnTo>
                    <a:pt x="288289" y="202056"/>
                  </a:lnTo>
                  <a:lnTo>
                    <a:pt x="10668" y="192277"/>
                  </a:lnTo>
                  <a:lnTo>
                    <a:pt x="18598" y="176529"/>
                  </a:lnTo>
                  <a:lnTo>
                    <a:pt x="8889" y="176529"/>
                  </a:lnTo>
                  <a:lnTo>
                    <a:pt x="8889" y="9778"/>
                  </a:lnTo>
                  <a:lnTo>
                    <a:pt x="297180" y="9778"/>
                  </a:lnTo>
                  <a:lnTo>
                    <a:pt x="297180" y="5841"/>
                  </a:lnTo>
                  <a:lnTo>
                    <a:pt x="293624" y="0"/>
                  </a:lnTo>
                  <a:close/>
                </a:path>
                <a:path w="297179" h="212089">
                  <a:moveTo>
                    <a:pt x="297180" y="104012"/>
                  </a:moveTo>
                  <a:lnTo>
                    <a:pt x="55118" y="104012"/>
                  </a:lnTo>
                  <a:lnTo>
                    <a:pt x="288289" y="105917"/>
                  </a:lnTo>
                  <a:lnTo>
                    <a:pt x="288289" y="202056"/>
                  </a:lnTo>
                  <a:lnTo>
                    <a:pt x="297180" y="202056"/>
                  </a:lnTo>
                  <a:lnTo>
                    <a:pt x="297180" y="104012"/>
                  </a:lnTo>
                  <a:close/>
                </a:path>
                <a:path w="297179" h="212089">
                  <a:moveTo>
                    <a:pt x="58674" y="9778"/>
                  </a:moveTo>
                  <a:lnTo>
                    <a:pt x="49784" y="9778"/>
                  </a:lnTo>
                  <a:lnTo>
                    <a:pt x="49784" y="96138"/>
                  </a:lnTo>
                  <a:lnTo>
                    <a:pt x="8889" y="176529"/>
                  </a:lnTo>
                  <a:lnTo>
                    <a:pt x="18598" y="176529"/>
                  </a:lnTo>
                  <a:lnTo>
                    <a:pt x="55118" y="104012"/>
                  </a:lnTo>
                  <a:lnTo>
                    <a:pt x="297180" y="104012"/>
                  </a:lnTo>
                  <a:lnTo>
                    <a:pt x="297180" y="96138"/>
                  </a:lnTo>
                  <a:lnTo>
                    <a:pt x="288289" y="96138"/>
                  </a:lnTo>
                  <a:lnTo>
                    <a:pt x="58674" y="94106"/>
                  </a:lnTo>
                  <a:lnTo>
                    <a:pt x="58674" y="9778"/>
                  </a:lnTo>
                  <a:close/>
                </a:path>
                <a:path w="297179" h="212089">
                  <a:moveTo>
                    <a:pt x="297180" y="9778"/>
                  </a:moveTo>
                  <a:lnTo>
                    <a:pt x="288289" y="9778"/>
                  </a:lnTo>
                  <a:lnTo>
                    <a:pt x="288289" y="96138"/>
                  </a:lnTo>
                  <a:lnTo>
                    <a:pt x="297180" y="96138"/>
                  </a:lnTo>
                  <a:lnTo>
                    <a:pt x="297180" y="9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796" y="2535935"/>
              <a:ext cx="289560" cy="58419"/>
            </a:xfrm>
            <a:custGeom>
              <a:avLst/>
              <a:gdLst/>
              <a:ahLst/>
              <a:cxnLst/>
              <a:rect l="l" t="t" r="r" b="b"/>
              <a:pathLst>
                <a:path w="289560" h="58419">
                  <a:moveTo>
                    <a:pt x="289559" y="0"/>
                  </a:moveTo>
                  <a:lnTo>
                    <a:pt x="0" y="18034"/>
                  </a:lnTo>
                  <a:lnTo>
                    <a:pt x="0" y="57912"/>
                  </a:lnTo>
                  <a:lnTo>
                    <a:pt x="289559" y="35940"/>
                  </a:lnTo>
                  <a:lnTo>
                    <a:pt x="28955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9224" y="2529839"/>
              <a:ext cx="309880" cy="121920"/>
            </a:xfrm>
            <a:custGeom>
              <a:avLst/>
              <a:gdLst/>
              <a:ahLst/>
              <a:cxnLst/>
              <a:rect l="l" t="t" r="r" b="b"/>
              <a:pathLst>
                <a:path w="309879" h="121919">
                  <a:moveTo>
                    <a:pt x="305815" y="0"/>
                  </a:moveTo>
                  <a:lnTo>
                    <a:pt x="3555" y="19685"/>
                  </a:lnTo>
                  <a:lnTo>
                    <a:pt x="1777" y="21589"/>
                  </a:lnTo>
                  <a:lnTo>
                    <a:pt x="0" y="23622"/>
                  </a:lnTo>
                  <a:lnTo>
                    <a:pt x="0" y="117983"/>
                  </a:lnTo>
                  <a:lnTo>
                    <a:pt x="1777" y="121920"/>
                  </a:lnTo>
                  <a:lnTo>
                    <a:pt x="3555" y="121920"/>
                  </a:lnTo>
                  <a:lnTo>
                    <a:pt x="305815" y="112140"/>
                  </a:lnTo>
                  <a:lnTo>
                    <a:pt x="8889" y="112140"/>
                  </a:lnTo>
                  <a:lnTo>
                    <a:pt x="8889" y="78612"/>
                  </a:lnTo>
                  <a:lnTo>
                    <a:pt x="170419" y="68834"/>
                  </a:lnTo>
                  <a:lnTo>
                    <a:pt x="8889" y="68834"/>
                  </a:lnTo>
                  <a:lnTo>
                    <a:pt x="8889" y="29463"/>
                  </a:lnTo>
                  <a:lnTo>
                    <a:pt x="300481" y="11811"/>
                  </a:lnTo>
                  <a:lnTo>
                    <a:pt x="309372" y="11811"/>
                  </a:lnTo>
                  <a:lnTo>
                    <a:pt x="309372" y="5842"/>
                  </a:lnTo>
                  <a:lnTo>
                    <a:pt x="307593" y="3937"/>
                  </a:lnTo>
                  <a:lnTo>
                    <a:pt x="305815" y="0"/>
                  </a:lnTo>
                  <a:close/>
                </a:path>
                <a:path w="309879" h="121919">
                  <a:moveTo>
                    <a:pt x="309372" y="60960"/>
                  </a:moveTo>
                  <a:lnTo>
                    <a:pt x="300481" y="60960"/>
                  </a:lnTo>
                  <a:lnTo>
                    <a:pt x="300481" y="102235"/>
                  </a:lnTo>
                  <a:lnTo>
                    <a:pt x="8889" y="112140"/>
                  </a:lnTo>
                  <a:lnTo>
                    <a:pt x="305815" y="112140"/>
                  </a:lnTo>
                  <a:lnTo>
                    <a:pt x="309372" y="110109"/>
                  </a:lnTo>
                  <a:lnTo>
                    <a:pt x="309372" y="60960"/>
                  </a:lnTo>
                  <a:close/>
                </a:path>
                <a:path w="309879" h="121919">
                  <a:moveTo>
                    <a:pt x="309372" y="11811"/>
                  </a:moveTo>
                  <a:lnTo>
                    <a:pt x="300481" y="11811"/>
                  </a:lnTo>
                  <a:lnTo>
                    <a:pt x="300481" y="49149"/>
                  </a:lnTo>
                  <a:lnTo>
                    <a:pt x="8889" y="68834"/>
                  </a:lnTo>
                  <a:lnTo>
                    <a:pt x="170419" y="68834"/>
                  </a:lnTo>
                  <a:lnTo>
                    <a:pt x="300481" y="60960"/>
                  </a:lnTo>
                  <a:lnTo>
                    <a:pt x="309372" y="60960"/>
                  </a:lnTo>
                  <a:lnTo>
                    <a:pt x="309372" y="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1852" y="2528315"/>
              <a:ext cx="85344" cy="960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9996" y="3206495"/>
              <a:ext cx="115824" cy="140207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" y="1740407"/>
            <a:ext cx="1563623" cy="1906523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862990" y="120777"/>
            <a:ext cx="741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Preventing </a:t>
            </a:r>
            <a:r>
              <a:rPr sz="3600" dirty="0"/>
              <a:t>SSL </a:t>
            </a:r>
            <a:r>
              <a:rPr sz="3600" spc="-5" dirty="0"/>
              <a:t>Stripping with</a:t>
            </a:r>
            <a:r>
              <a:rPr sz="3600" spc="-20" dirty="0"/>
              <a:t> </a:t>
            </a:r>
            <a:r>
              <a:rPr sz="3600" dirty="0"/>
              <a:t>HSTS</a:t>
            </a:r>
            <a:endParaRPr sz="3600"/>
          </a:p>
        </p:txBody>
      </p:sp>
      <p:sp>
        <p:nvSpPr>
          <p:cNvPr id="34" name="object 34"/>
          <p:cNvSpPr txBox="1"/>
          <p:nvPr/>
        </p:nvSpPr>
        <p:spPr>
          <a:xfrm>
            <a:off x="535940" y="4497617"/>
            <a:ext cx="8220075" cy="14897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Limitation 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HSTS: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Requires first </a:t>
            </a:r>
            <a:r>
              <a:rPr sz="2000" spc="-5" dirty="0">
                <a:latin typeface="Arial"/>
                <a:cs typeface="Arial"/>
              </a:rPr>
              <a:t>visit to </a:t>
            </a:r>
            <a:r>
              <a:rPr sz="2000" dirty="0">
                <a:latin typeface="Arial"/>
                <a:cs typeface="Arial"/>
              </a:rPr>
              <a:t>secure website to set HSTS policy in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Can be solved by browser having preloaded list of HSTS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websites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Browsers would be vulnerable if attacker could delete HSTS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543" y="3686632"/>
            <a:ext cx="676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4246" y="1313180"/>
            <a:ext cx="564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66354" y="3729990"/>
            <a:ext cx="775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14905" y="2371344"/>
            <a:ext cx="2341245" cy="190500"/>
          </a:xfrm>
          <a:custGeom>
            <a:avLst/>
            <a:gdLst/>
            <a:ahLst/>
            <a:cxnLst/>
            <a:rect l="l" t="t" r="r" b="b"/>
            <a:pathLst>
              <a:path w="2341245" h="190500">
                <a:moveTo>
                  <a:pt x="2226564" y="0"/>
                </a:moveTo>
                <a:lnTo>
                  <a:pt x="2226564" y="190500"/>
                </a:lnTo>
                <a:lnTo>
                  <a:pt x="2318004" y="114300"/>
                </a:lnTo>
                <a:lnTo>
                  <a:pt x="2245614" y="114300"/>
                </a:lnTo>
                <a:lnTo>
                  <a:pt x="2245614" y="76200"/>
                </a:lnTo>
                <a:lnTo>
                  <a:pt x="2318004" y="76200"/>
                </a:lnTo>
                <a:lnTo>
                  <a:pt x="2226564" y="0"/>
                </a:lnTo>
                <a:close/>
              </a:path>
              <a:path w="2341245" h="190500">
                <a:moveTo>
                  <a:pt x="2226564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2226564" y="114300"/>
                </a:lnTo>
                <a:lnTo>
                  <a:pt x="2226564" y="76200"/>
                </a:lnTo>
                <a:close/>
              </a:path>
              <a:path w="2341245" h="190500">
                <a:moveTo>
                  <a:pt x="2318004" y="76200"/>
                </a:moveTo>
                <a:lnTo>
                  <a:pt x="2245614" y="76200"/>
                </a:lnTo>
                <a:lnTo>
                  <a:pt x="2245614" y="114300"/>
                </a:lnTo>
                <a:lnTo>
                  <a:pt x="2318004" y="114300"/>
                </a:lnTo>
                <a:lnTo>
                  <a:pt x="2340864" y="95250"/>
                </a:lnTo>
                <a:lnTo>
                  <a:pt x="231800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20772" y="2153538"/>
            <a:ext cx="1437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194369" y="2276665"/>
            <a:ext cx="369570" cy="367665"/>
            <a:chOff x="2194369" y="2276665"/>
            <a:chExt cx="369570" cy="367665"/>
          </a:xfrm>
        </p:grpSpPr>
        <p:sp>
          <p:nvSpPr>
            <p:cNvPr id="41" name="object 41"/>
            <p:cNvSpPr/>
            <p:nvPr/>
          </p:nvSpPr>
          <p:spPr>
            <a:xfrm>
              <a:off x="2199132" y="2281427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9132" y="2281427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303526" y="23053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1292" y="2412492"/>
            <a:ext cx="1092707" cy="137922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62888" y="1560010"/>
            <a:ext cx="1433494" cy="89345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4129785" y="958672"/>
            <a:ext cx="465455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61460" algn="l"/>
              </a:tabLst>
            </a:pPr>
            <a:r>
              <a:rPr sz="2000" dirty="0">
                <a:latin typeface="Arial"/>
                <a:cs typeface="Arial"/>
              </a:rPr>
              <a:t>Man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	Bank</a:t>
            </a:r>
            <a:endParaRPr sz="20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Middle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65241" y="3322320"/>
            <a:ext cx="2592705" cy="190500"/>
          </a:xfrm>
          <a:custGeom>
            <a:avLst/>
            <a:gdLst/>
            <a:ahLst/>
            <a:cxnLst/>
            <a:rect l="l" t="t" r="r" b="b"/>
            <a:pathLst>
              <a:path w="2592704" h="190500">
                <a:moveTo>
                  <a:pt x="114300" y="0"/>
                </a:moveTo>
                <a:lnTo>
                  <a:pt x="0" y="95250"/>
                </a:lnTo>
                <a:lnTo>
                  <a:pt x="114300" y="190500"/>
                </a:lnTo>
                <a:lnTo>
                  <a:pt x="114300" y="114300"/>
                </a:lnTo>
                <a:lnTo>
                  <a:pt x="95250" y="1143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0"/>
                </a:lnTo>
                <a:close/>
              </a:path>
              <a:path w="2592704" h="190500">
                <a:moveTo>
                  <a:pt x="114300" y="76200"/>
                </a:moveTo>
                <a:lnTo>
                  <a:pt x="95250" y="76200"/>
                </a:lnTo>
                <a:lnTo>
                  <a:pt x="95250" y="114300"/>
                </a:lnTo>
                <a:lnTo>
                  <a:pt x="114300" y="114300"/>
                </a:lnTo>
                <a:lnTo>
                  <a:pt x="114300" y="76200"/>
                </a:lnTo>
                <a:close/>
              </a:path>
              <a:path w="2592704" h="190500">
                <a:moveTo>
                  <a:pt x="2592324" y="76200"/>
                </a:moveTo>
                <a:lnTo>
                  <a:pt x="114300" y="76200"/>
                </a:lnTo>
                <a:lnTo>
                  <a:pt x="114300" y="114300"/>
                </a:lnTo>
                <a:lnTo>
                  <a:pt x="2592324" y="114300"/>
                </a:lnTo>
                <a:lnTo>
                  <a:pt x="259232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20054" y="3079242"/>
            <a:ext cx="18186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https </a:t>
            </a:r>
            <a:r>
              <a:rPr sz="2000" dirty="0">
                <a:latin typeface="Arial"/>
                <a:cs typeface="Arial"/>
              </a:rPr>
              <a:t>login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420356" y="3217164"/>
            <a:ext cx="368935" cy="367665"/>
            <a:chOff x="7420356" y="3217164"/>
            <a:chExt cx="368935" cy="367665"/>
          </a:xfrm>
        </p:grpSpPr>
        <p:sp>
          <p:nvSpPr>
            <p:cNvPr id="50" name="object 50"/>
            <p:cNvSpPr/>
            <p:nvPr/>
          </p:nvSpPr>
          <p:spPr>
            <a:xfrm>
              <a:off x="7424928" y="322173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24928" y="322173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530465" y="32453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776971" y="1363392"/>
            <a:ext cx="1367155" cy="1000125"/>
            <a:chOff x="7776971" y="1363392"/>
            <a:chExt cx="1367155" cy="1000125"/>
          </a:xfrm>
        </p:grpSpPr>
        <p:sp>
          <p:nvSpPr>
            <p:cNvPr id="54" name="object 54"/>
            <p:cNvSpPr/>
            <p:nvPr/>
          </p:nvSpPr>
          <p:spPr>
            <a:xfrm>
              <a:off x="8204267" y="2143970"/>
              <a:ext cx="574675" cy="182880"/>
            </a:xfrm>
            <a:custGeom>
              <a:avLst/>
              <a:gdLst/>
              <a:ahLst/>
              <a:cxnLst/>
              <a:rect l="l" t="t" r="r" b="b"/>
              <a:pathLst>
                <a:path w="574675" h="182880">
                  <a:moveTo>
                    <a:pt x="391163" y="0"/>
                  </a:moveTo>
                  <a:lnTo>
                    <a:pt x="182743" y="0"/>
                  </a:lnTo>
                  <a:lnTo>
                    <a:pt x="0" y="182292"/>
                  </a:lnTo>
                  <a:lnTo>
                    <a:pt x="574347" y="182292"/>
                  </a:lnTo>
                  <a:lnTo>
                    <a:pt x="3911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30667" y="1517129"/>
              <a:ext cx="1118870" cy="593725"/>
            </a:xfrm>
            <a:custGeom>
              <a:avLst/>
              <a:gdLst/>
              <a:ahLst/>
              <a:cxnLst/>
              <a:rect l="l" t="t" r="r" b="b"/>
              <a:pathLst>
                <a:path w="1118870" h="593725">
                  <a:moveTo>
                    <a:pt x="295503" y="0"/>
                  </a:moveTo>
                  <a:lnTo>
                    <a:pt x="0" y="0"/>
                  </a:lnTo>
                  <a:lnTo>
                    <a:pt x="0" y="593534"/>
                  </a:lnTo>
                  <a:lnTo>
                    <a:pt x="295503" y="593534"/>
                  </a:lnTo>
                  <a:lnTo>
                    <a:pt x="295503" y="0"/>
                  </a:lnTo>
                  <a:close/>
                </a:path>
                <a:path w="1118870" h="593725">
                  <a:moveTo>
                    <a:pt x="687108" y="0"/>
                  </a:moveTo>
                  <a:lnTo>
                    <a:pt x="438708" y="0"/>
                  </a:lnTo>
                  <a:lnTo>
                    <a:pt x="438708" y="593534"/>
                  </a:lnTo>
                  <a:lnTo>
                    <a:pt x="687108" y="593534"/>
                  </a:lnTo>
                  <a:lnTo>
                    <a:pt x="687108" y="0"/>
                  </a:lnTo>
                  <a:close/>
                </a:path>
                <a:path w="1118870" h="593725">
                  <a:moveTo>
                    <a:pt x="1118247" y="0"/>
                  </a:moveTo>
                  <a:lnTo>
                    <a:pt x="826554" y="0"/>
                  </a:lnTo>
                  <a:lnTo>
                    <a:pt x="826554" y="593534"/>
                  </a:lnTo>
                  <a:lnTo>
                    <a:pt x="1118247" y="593534"/>
                  </a:lnTo>
                  <a:lnTo>
                    <a:pt x="1118247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78431" y="1909330"/>
              <a:ext cx="237490" cy="201930"/>
            </a:xfrm>
            <a:custGeom>
              <a:avLst/>
              <a:gdLst/>
              <a:ahLst/>
              <a:cxnLst/>
              <a:rect l="l" t="t" r="r" b="b"/>
              <a:pathLst>
                <a:path w="237490" h="201930">
                  <a:moveTo>
                    <a:pt x="70904" y="0"/>
                  </a:moveTo>
                  <a:lnTo>
                    <a:pt x="0" y="0"/>
                  </a:lnTo>
                  <a:lnTo>
                    <a:pt x="0" y="201333"/>
                  </a:lnTo>
                  <a:lnTo>
                    <a:pt x="70904" y="201333"/>
                  </a:lnTo>
                  <a:lnTo>
                    <a:pt x="70904" y="0"/>
                  </a:lnTo>
                  <a:close/>
                </a:path>
                <a:path w="237490" h="201930">
                  <a:moveTo>
                    <a:pt x="236969" y="0"/>
                  </a:moveTo>
                  <a:lnTo>
                    <a:pt x="158457" y="0"/>
                  </a:lnTo>
                  <a:lnTo>
                    <a:pt x="158457" y="201333"/>
                  </a:lnTo>
                  <a:lnTo>
                    <a:pt x="236969" y="201333"/>
                  </a:lnTo>
                  <a:lnTo>
                    <a:pt x="236969" y="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49340" y="1909325"/>
              <a:ext cx="87630" cy="201930"/>
            </a:xfrm>
            <a:custGeom>
              <a:avLst/>
              <a:gdLst/>
              <a:ahLst/>
              <a:cxnLst/>
              <a:rect l="l" t="t" r="r" b="b"/>
              <a:pathLst>
                <a:path w="87629" h="201930">
                  <a:moveTo>
                    <a:pt x="0" y="201330"/>
                  </a:moveTo>
                  <a:lnTo>
                    <a:pt x="87554" y="201330"/>
                  </a:lnTo>
                  <a:lnTo>
                    <a:pt x="87554" y="0"/>
                  </a:lnTo>
                  <a:lnTo>
                    <a:pt x="0" y="0"/>
                  </a:lnTo>
                  <a:lnTo>
                    <a:pt x="0" y="201330"/>
                  </a:lnTo>
                  <a:close/>
                </a:path>
              </a:pathLst>
            </a:custGeom>
            <a:solidFill>
              <a:srgbClr val="FFE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61774" y="1791777"/>
              <a:ext cx="263525" cy="110489"/>
            </a:xfrm>
            <a:custGeom>
              <a:avLst/>
              <a:gdLst/>
              <a:ahLst/>
              <a:cxnLst/>
              <a:rect l="l" t="t" r="r" b="b"/>
              <a:pathLst>
                <a:path w="263525" h="110489">
                  <a:moveTo>
                    <a:pt x="135154" y="0"/>
                  </a:moveTo>
                  <a:lnTo>
                    <a:pt x="81837" y="9496"/>
                  </a:lnTo>
                  <a:lnTo>
                    <a:pt x="36652" y="39508"/>
                  </a:lnTo>
                  <a:lnTo>
                    <a:pt x="7610" y="84707"/>
                  </a:lnTo>
                  <a:lnTo>
                    <a:pt x="0" y="109951"/>
                  </a:lnTo>
                  <a:lnTo>
                    <a:pt x="263139" y="109951"/>
                  </a:lnTo>
                  <a:lnTo>
                    <a:pt x="243150" y="59463"/>
                  </a:lnTo>
                  <a:lnTo>
                    <a:pt x="203653" y="21878"/>
                  </a:lnTo>
                  <a:lnTo>
                    <a:pt x="153701" y="188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88502" y="1517129"/>
              <a:ext cx="377825" cy="593725"/>
            </a:xfrm>
            <a:custGeom>
              <a:avLst/>
              <a:gdLst/>
              <a:ahLst/>
              <a:cxnLst/>
              <a:rect l="l" t="t" r="r" b="b"/>
              <a:pathLst>
                <a:path w="377825" h="593725">
                  <a:moveTo>
                    <a:pt x="18567" y="0"/>
                  </a:moveTo>
                  <a:lnTo>
                    <a:pt x="0" y="0"/>
                  </a:lnTo>
                  <a:lnTo>
                    <a:pt x="0" y="593534"/>
                  </a:lnTo>
                  <a:lnTo>
                    <a:pt x="18567" y="593534"/>
                  </a:lnTo>
                  <a:lnTo>
                    <a:pt x="18567" y="0"/>
                  </a:lnTo>
                  <a:close/>
                </a:path>
                <a:path w="377825" h="593725">
                  <a:moveTo>
                    <a:pt x="377799" y="0"/>
                  </a:moveTo>
                  <a:lnTo>
                    <a:pt x="357835" y="0"/>
                  </a:lnTo>
                  <a:lnTo>
                    <a:pt x="357835" y="593534"/>
                  </a:lnTo>
                  <a:lnTo>
                    <a:pt x="377799" y="593534"/>
                  </a:lnTo>
                  <a:lnTo>
                    <a:pt x="37779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82608" y="1392924"/>
              <a:ext cx="1217930" cy="120650"/>
            </a:xfrm>
            <a:custGeom>
              <a:avLst/>
              <a:gdLst/>
              <a:ahLst/>
              <a:cxnLst/>
              <a:rect l="l" t="t" r="r" b="b"/>
              <a:pathLst>
                <a:path w="1217929" h="120650">
                  <a:moveTo>
                    <a:pt x="1050189" y="0"/>
                  </a:moveTo>
                  <a:lnTo>
                    <a:pt x="167974" y="0"/>
                  </a:lnTo>
                  <a:lnTo>
                    <a:pt x="0" y="120409"/>
                  </a:lnTo>
                  <a:lnTo>
                    <a:pt x="1217670" y="120409"/>
                  </a:lnTo>
                  <a:lnTo>
                    <a:pt x="105018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76972" y="1363395"/>
              <a:ext cx="1367155" cy="1000125"/>
            </a:xfrm>
            <a:custGeom>
              <a:avLst/>
              <a:gdLst/>
              <a:ahLst/>
              <a:cxnLst/>
              <a:rect l="l" t="t" r="r" b="b"/>
              <a:pathLst>
                <a:path w="1367154" h="1000125">
                  <a:moveTo>
                    <a:pt x="273608" y="511187"/>
                  </a:moveTo>
                  <a:lnTo>
                    <a:pt x="212699" y="511187"/>
                  </a:lnTo>
                  <a:lnTo>
                    <a:pt x="212699" y="635889"/>
                  </a:lnTo>
                  <a:lnTo>
                    <a:pt x="273608" y="635889"/>
                  </a:lnTo>
                  <a:lnTo>
                    <a:pt x="273608" y="511187"/>
                  </a:lnTo>
                  <a:close/>
                </a:path>
                <a:path w="1367154" h="1000125">
                  <a:moveTo>
                    <a:pt x="273608" y="248958"/>
                  </a:moveTo>
                  <a:lnTo>
                    <a:pt x="212699" y="248958"/>
                  </a:lnTo>
                  <a:lnTo>
                    <a:pt x="212699" y="373646"/>
                  </a:lnTo>
                  <a:lnTo>
                    <a:pt x="273608" y="373646"/>
                  </a:lnTo>
                  <a:lnTo>
                    <a:pt x="273608" y="248958"/>
                  </a:lnTo>
                  <a:close/>
                </a:path>
                <a:path w="1367154" h="1000125">
                  <a:moveTo>
                    <a:pt x="391134" y="511187"/>
                  </a:moveTo>
                  <a:lnTo>
                    <a:pt x="329755" y="511187"/>
                  </a:lnTo>
                  <a:lnTo>
                    <a:pt x="329755" y="635889"/>
                  </a:lnTo>
                  <a:lnTo>
                    <a:pt x="391134" y="635889"/>
                  </a:lnTo>
                  <a:lnTo>
                    <a:pt x="391134" y="511187"/>
                  </a:lnTo>
                  <a:close/>
                </a:path>
                <a:path w="1367154" h="1000125">
                  <a:moveTo>
                    <a:pt x="391134" y="248958"/>
                  </a:moveTo>
                  <a:lnTo>
                    <a:pt x="329755" y="248958"/>
                  </a:lnTo>
                  <a:lnTo>
                    <a:pt x="329755" y="373646"/>
                  </a:lnTo>
                  <a:lnTo>
                    <a:pt x="391134" y="373646"/>
                  </a:lnTo>
                  <a:lnTo>
                    <a:pt x="391134" y="248958"/>
                  </a:lnTo>
                  <a:close/>
                </a:path>
                <a:path w="1367154" h="1000125">
                  <a:moveTo>
                    <a:pt x="738492" y="248920"/>
                  </a:moveTo>
                  <a:lnTo>
                    <a:pt x="691388" y="248920"/>
                  </a:lnTo>
                  <a:lnTo>
                    <a:pt x="691388" y="355066"/>
                  </a:lnTo>
                  <a:lnTo>
                    <a:pt x="738492" y="355066"/>
                  </a:lnTo>
                  <a:lnTo>
                    <a:pt x="738492" y="248920"/>
                  </a:lnTo>
                  <a:close/>
                </a:path>
                <a:path w="1367154" h="1000125">
                  <a:moveTo>
                    <a:pt x="1096352" y="511187"/>
                  </a:moveTo>
                  <a:lnTo>
                    <a:pt x="1035926" y="511187"/>
                  </a:lnTo>
                  <a:lnTo>
                    <a:pt x="1035926" y="635889"/>
                  </a:lnTo>
                  <a:lnTo>
                    <a:pt x="1096352" y="635889"/>
                  </a:lnTo>
                  <a:lnTo>
                    <a:pt x="1096352" y="511187"/>
                  </a:lnTo>
                  <a:close/>
                </a:path>
                <a:path w="1367154" h="1000125">
                  <a:moveTo>
                    <a:pt x="1096352" y="248958"/>
                  </a:moveTo>
                  <a:lnTo>
                    <a:pt x="1035926" y="248958"/>
                  </a:lnTo>
                  <a:lnTo>
                    <a:pt x="1035926" y="373646"/>
                  </a:lnTo>
                  <a:lnTo>
                    <a:pt x="1096352" y="373646"/>
                  </a:lnTo>
                  <a:lnTo>
                    <a:pt x="1096352" y="248958"/>
                  </a:lnTo>
                  <a:close/>
                </a:path>
                <a:path w="1367154" h="1000125">
                  <a:moveTo>
                    <a:pt x="1214361" y="511187"/>
                  </a:moveTo>
                  <a:lnTo>
                    <a:pt x="1152499" y="511187"/>
                  </a:lnTo>
                  <a:lnTo>
                    <a:pt x="1152499" y="635889"/>
                  </a:lnTo>
                  <a:lnTo>
                    <a:pt x="1214361" y="635889"/>
                  </a:lnTo>
                  <a:lnTo>
                    <a:pt x="1214361" y="511187"/>
                  </a:lnTo>
                  <a:close/>
                </a:path>
                <a:path w="1367154" h="1000125">
                  <a:moveTo>
                    <a:pt x="1214361" y="248958"/>
                  </a:moveTo>
                  <a:lnTo>
                    <a:pt x="1152499" y="248958"/>
                  </a:lnTo>
                  <a:lnTo>
                    <a:pt x="1152499" y="373646"/>
                  </a:lnTo>
                  <a:lnTo>
                    <a:pt x="1214361" y="373646"/>
                  </a:lnTo>
                  <a:lnTo>
                    <a:pt x="1214361" y="248958"/>
                  </a:lnTo>
                  <a:close/>
                </a:path>
                <a:path w="1367154" h="1000125">
                  <a:moveTo>
                    <a:pt x="1367015" y="139458"/>
                  </a:moveTo>
                  <a:lnTo>
                    <a:pt x="1271943" y="68160"/>
                  </a:lnTo>
                  <a:lnTo>
                    <a:pt x="1271943" y="186613"/>
                  </a:lnTo>
                  <a:lnTo>
                    <a:pt x="1271943" y="747268"/>
                  </a:lnTo>
                  <a:lnTo>
                    <a:pt x="980249" y="747268"/>
                  </a:lnTo>
                  <a:lnTo>
                    <a:pt x="980249" y="186613"/>
                  </a:lnTo>
                  <a:lnTo>
                    <a:pt x="1271943" y="186613"/>
                  </a:lnTo>
                  <a:lnTo>
                    <a:pt x="1271943" y="68160"/>
                  </a:lnTo>
                  <a:lnTo>
                    <a:pt x="1263561" y="61874"/>
                  </a:lnTo>
                  <a:lnTo>
                    <a:pt x="1239227" y="43624"/>
                  </a:lnTo>
                  <a:lnTo>
                    <a:pt x="1239227" y="124701"/>
                  </a:lnTo>
                  <a:lnTo>
                    <a:pt x="917917" y="124701"/>
                  </a:lnTo>
                  <a:lnTo>
                    <a:pt x="917917" y="186613"/>
                  </a:lnTo>
                  <a:lnTo>
                    <a:pt x="917917" y="747268"/>
                  </a:lnTo>
                  <a:lnTo>
                    <a:pt x="869365" y="747268"/>
                  </a:lnTo>
                  <a:lnTo>
                    <a:pt x="869365" y="525373"/>
                  </a:lnTo>
                  <a:lnTo>
                    <a:pt x="870331" y="524992"/>
                  </a:lnTo>
                  <a:lnTo>
                    <a:pt x="869365" y="520725"/>
                  </a:lnTo>
                  <a:lnTo>
                    <a:pt x="869365" y="186613"/>
                  </a:lnTo>
                  <a:lnTo>
                    <a:pt x="917917" y="186613"/>
                  </a:lnTo>
                  <a:lnTo>
                    <a:pt x="917917" y="124701"/>
                  </a:lnTo>
                  <a:lnTo>
                    <a:pt x="807034" y="124701"/>
                  </a:lnTo>
                  <a:lnTo>
                    <a:pt x="807034" y="186613"/>
                  </a:lnTo>
                  <a:lnTo>
                    <a:pt x="807034" y="417550"/>
                  </a:lnTo>
                  <a:lnTo>
                    <a:pt x="807034" y="574001"/>
                  </a:lnTo>
                  <a:lnTo>
                    <a:pt x="807034" y="747268"/>
                  </a:lnTo>
                  <a:lnTo>
                    <a:pt x="778459" y="747268"/>
                  </a:lnTo>
                  <a:lnTo>
                    <a:pt x="778459" y="574001"/>
                  </a:lnTo>
                  <a:lnTo>
                    <a:pt x="807034" y="574001"/>
                  </a:lnTo>
                  <a:lnTo>
                    <a:pt x="807034" y="417550"/>
                  </a:lnTo>
                  <a:lnTo>
                    <a:pt x="803897" y="415150"/>
                  </a:lnTo>
                  <a:lnTo>
                    <a:pt x="803897" y="512127"/>
                  </a:lnTo>
                  <a:lnTo>
                    <a:pt x="741337" y="512127"/>
                  </a:lnTo>
                  <a:lnTo>
                    <a:pt x="741337" y="574001"/>
                  </a:lnTo>
                  <a:lnTo>
                    <a:pt x="741337" y="747268"/>
                  </a:lnTo>
                  <a:lnTo>
                    <a:pt x="691375" y="747268"/>
                  </a:lnTo>
                  <a:lnTo>
                    <a:pt x="691375" y="574001"/>
                  </a:lnTo>
                  <a:lnTo>
                    <a:pt x="741337" y="574001"/>
                  </a:lnTo>
                  <a:lnTo>
                    <a:pt x="741337" y="512127"/>
                  </a:lnTo>
                  <a:lnTo>
                    <a:pt x="654735" y="512127"/>
                  </a:lnTo>
                  <a:lnTo>
                    <a:pt x="654735" y="574001"/>
                  </a:lnTo>
                  <a:lnTo>
                    <a:pt x="654735" y="747268"/>
                  </a:lnTo>
                  <a:lnTo>
                    <a:pt x="622414" y="747268"/>
                  </a:lnTo>
                  <a:lnTo>
                    <a:pt x="622414" y="574001"/>
                  </a:lnTo>
                  <a:lnTo>
                    <a:pt x="654735" y="574001"/>
                  </a:lnTo>
                  <a:lnTo>
                    <a:pt x="654735" y="512127"/>
                  </a:lnTo>
                  <a:lnTo>
                    <a:pt x="628319" y="512127"/>
                  </a:lnTo>
                  <a:lnTo>
                    <a:pt x="630021" y="507365"/>
                  </a:lnTo>
                  <a:lnTo>
                    <a:pt x="656183" y="471220"/>
                  </a:lnTo>
                  <a:lnTo>
                    <a:pt x="697598" y="450748"/>
                  </a:lnTo>
                  <a:lnTo>
                    <a:pt x="711860" y="449300"/>
                  </a:lnTo>
                  <a:lnTo>
                    <a:pt x="727087" y="450265"/>
                  </a:lnTo>
                  <a:lnTo>
                    <a:pt x="769416" y="466458"/>
                  </a:lnTo>
                  <a:lnTo>
                    <a:pt x="799426" y="500227"/>
                  </a:lnTo>
                  <a:lnTo>
                    <a:pt x="803897" y="512127"/>
                  </a:lnTo>
                  <a:lnTo>
                    <a:pt x="803897" y="415150"/>
                  </a:lnTo>
                  <a:lnTo>
                    <a:pt x="764692" y="395046"/>
                  </a:lnTo>
                  <a:lnTo>
                    <a:pt x="726122" y="387438"/>
                  </a:lnTo>
                  <a:lnTo>
                    <a:pt x="707567" y="387438"/>
                  </a:lnTo>
                  <a:lnTo>
                    <a:pt x="669036" y="394563"/>
                  </a:lnTo>
                  <a:lnTo>
                    <a:pt x="633831" y="410756"/>
                  </a:lnTo>
                  <a:lnTo>
                    <a:pt x="622414" y="418807"/>
                  </a:lnTo>
                  <a:lnTo>
                    <a:pt x="622414" y="186613"/>
                  </a:lnTo>
                  <a:lnTo>
                    <a:pt x="807034" y="186613"/>
                  </a:lnTo>
                  <a:lnTo>
                    <a:pt x="807034" y="124701"/>
                  </a:lnTo>
                  <a:lnTo>
                    <a:pt x="560082" y="124701"/>
                  </a:lnTo>
                  <a:lnTo>
                    <a:pt x="560082" y="186613"/>
                  </a:lnTo>
                  <a:lnTo>
                    <a:pt x="560082" y="747268"/>
                  </a:lnTo>
                  <a:lnTo>
                    <a:pt x="511530" y="747268"/>
                  </a:lnTo>
                  <a:lnTo>
                    <a:pt x="511530" y="186613"/>
                  </a:lnTo>
                  <a:lnTo>
                    <a:pt x="560082" y="186613"/>
                  </a:lnTo>
                  <a:lnTo>
                    <a:pt x="560082" y="124701"/>
                  </a:lnTo>
                  <a:lnTo>
                    <a:pt x="449199" y="124701"/>
                  </a:lnTo>
                  <a:lnTo>
                    <a:pt x="449199" y="186613"/>
                  </a:lnTo>
                  <a:lnTo>
                    <a:pt x="449199" y="747268"/>
                  </a:lnTo>
                  <a:lnTo>
                    <a:pt x="153695" y="747268"/>
                  </a:lnTo>
                  <a:lnTo>
                    <a:pt x="153695" y="186613"/>
                  </a:lnTo>
                  <a:lnTo>
                    <a:pt x="449199" y="186613"/>
                  </a:lnTo>
                  <a:lnTo>
                    <a:pt x="449199" y="124701"/>
                  </a:lnTo>
                  <a:lnTo>
                    <a:pt x="188468" y="124701"/>
                  </a:lnTo>
                  <a:lnTo>
                    <a:pt x="281216" y="61874"/>
                  </a:lnTo>
                  <a:lnTo>
                    <a:pt x="1152017" y="61874"/>
                  </a:lnTo>
                  <a:lnTo>
                    <a:pt x="1239227" y="124701"/>
                  </a:lnTo>
                  <a:lnTo>
                    <a:pt x="1239227" y="43624"/>
                  </a:lnTo>
                  <a:lnTo>
                    <a:pt x="1181061" y="0"/>
                  </a:lnTo>
                  <a:lnTo>
                    <a:pt x="248386" y="0"/>
                  </a:lnTo>
                  <a:lnTo>
                    <a:pt x="0" y="186613"/>
                  </a:lnTo>
                  <a:lnTo>
                    <a:pt x="91351" y="186613"/>
                  </a:lnTo>
                  <a:lnTo>
                    <a:pt x="91351" y="747268"/>
                  </a:lnTo>
                  <a:lnTo>
                    <a:pt x="0" y="747268"/>
                  </a:lnTo>
                  <a:lnTo>
                    <a:pt x="0" y="812952"/>
                  </a:lnTo>
                  <a:lnTo>
                    <a:pt x="537679" y="812952"/>
                  </a:lnTo>
                  <a:lnTo>
                    <a:pt x="350685" y="999998"/>
                  </a:lnTo>
                  <a:lnTo>
                    <a:pt x="1082548" y="999998"/>
                  </a:lnTo>
                  <a:lnTo>
                    <a:pt x="936459" y="853897"/>
                  </a:lnTo>
                  <a:lnTo>
                    <a:pt x="936459" y="937171"/>
                  </a:lnTo>
                  <a:lnTo>
                    <a:pt x="496785" y="937171"/>
                  </a:lnTo>
                  <a:lnTo>
                    <a:pt x="621449" y="812952"/>
                  </a:lnTo>
                  <a:lnTo>
                    <a:pt x="811809" y="812952"/>
                  </a:lnTo>
                  <a:lnTo>
                    <a:pt x="936459" y="937171"/>
                  </a:lnTo>
                  <a:lnTo>
                    <a:pt x="936459" y="853897"/>
                  </a:lnTo>
                  <a:lnTo>
                    <a:pt x="895527" y="812952"/>
                  </a:lnTo>
                  <a:lnTo>
                    <a:pt x="1367015" y="812952"/>
                  </a:lnTo>
                  <a:lnTo>
                    <a:pt x="1367015" y="747268"/>
                  </a:lnTo>
                  <a:lnTo>
                    <a:pt x="1334274" y="747268"/>
                  </a:lnTo>
                  <a:lnTo>
                    <a:pt x="1334274" y="186613"/>
                  </a:lnTo>
                  <a:lnTo>
                    <a:pt x="1367015" y="186613"/>
                  </a:lnTo>
                  <a:lnTo>
                    <a:pt x="1367015" y="172872"/>
                  </a:lnTo>
                  <a:lnTo>
                    <a:pt x="1367015" y="161353"/>
                  </a:lnTo>
                  <a:lnTo>
                    <a:pt x="1367015" y="139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5575553" y="2697479"/>
            <a:ext cx="2341245" cy="190500"/>
          </a:xfrm>
          <a:custGeom>
            <a:avLst/>
            <a:gdLst/>
            <a:ahLst/>
            <a:cxnLst/>
            <a:rect l="l" t="t" r="r" b="b"/>
            <a:pathLst>
              <a:path w="2341245" h="190500">
                <a:moveTo>
                  <a:pt x="2226564" y="0"/>
                </a:moveTo>
                <a:lnTo>
                  <a:pt x="2226564" y="190500"/>
                </a:lnTo>
                <a:lnTo>
                  <a:pt x="2318004" y="114300"/>
                </a:lnTo>
                <a:lnTo>
                  <a:pt x="2245614" y="114300"/>
                </a:lnTo>
                <a:lnTo>
                  <a:pt x="2245614" y="76200"/>
                </a:lnTo>
                <a:lnTo>
                  <a:pt x="2318004" y="76200"/>
                </a:lnTo>
                <a:lnTo>
                  <a:pt x="2226564" y="0"/>
                </a:lnTo>
                <a:close/>
              </a:path>
              <a:path w="2341245" h="190500">
                <a:moveTo>
                  <a:pt x="2226564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2226564" y="114300"/>
                </a:lnTo>
                <a:lnTo>
                  <a:pt x="2226564" y="76200"/>
                </a:lnTo>
                <a:close/>
              </a:path>
              <a:path w="2341245" h="190500">
                <a:moveTo>
                  <a:pt x="2318004" y="76200"/>
                </a:moveTo>
                <a:lnTo>
                  <a:pt x="2245614" y="76200"/>
                </a:lnTo>
                <a:lnTo>
                  <a:pt x="2245614" y="114300"/>
                </a:lnTo>
                <a:lnTo>
                  <a:pt x="2318004" y="114300"/>
                </a:lnTo>
                <a:lnTo>
                  <a:pt x="2340864" y="95250"/>
                </a:lnTo>
                <a:lnTo>
                  <a:pt x="231800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219190" y="2456814"/>
            <a:ext cx="1437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791200" y="2602992"/>
            <a:ext cx="370840" cy="368935"/>
            <a:chOff x="5791200" y="2602992"/>
            <a:chExt cx="370840" cy="368935"/>
          </a:xfrm>
        </p:grpSpPr>
        <p:sp>
          <p:nvSpPr>
            <p:cNvPr id="65" name="object 65"/>
            <p:cNvSpPr/>
            <p:nvPr/>
          </p:nvSpPr>
          <p:spPr>
            <a:xfrm>
              <a:off x="5795772" y="2607564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4">
                  <a:moveTo>
                    <a:pt x="180593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2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3" y="359663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2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95772" y="2607564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4">
                  <a:moveTo>
                    <a:pt x="0" y="179832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3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2"/>
                  </a:lnTo>
                  <a:lnTo>
                    <a:pt x="354733" y="227636"/>
                  </a:lnTo>
                  <a:lnTo>
                    <a:pt x="336521" y="270594"/>
                  </a:lnTo>
                  <a:lnTo>
                    <a:pt x="308276" y="306990"/>
                  </a:lnTo>
                  <a:lnTo>
                    <a:pt x="271723" y="335110"/>
                  </a:lnTo>
                  <a:lnTo>
                    <a:pt x="228587" y="353239"/>
                  </a:lnTo>
                  <a:lnTo>
                    <a:pt x="180593" y="359663"/>
                  </a:lnTo>
                  <a:lnTo>
                    <a:pt x="132600" y="353239"/>
                  </a:lnTo>
                  <a:lnTo>
                    <a:pt x="89464" y="335110"/>
                  </a:lnTo>
                  <a:lnTo>
                    <a:pt x="52911" y="306990"/>
                  </a:lnTo>
                  <a:lnTo>
                    <a:pt x="24666" y="270594"/>
                  </a:lnTo>
                  <a:lnTo>
                    <a:pt x="6454" y="227636"/>
                  </a:lnTo>
                  <a:lnTo>
                    <a:pt x="0" y="179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901309" y="263232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637538" y="3107435"/>
            <a:ext cx="2627630" cy="190500"/>
          </a:xfrm>
          <a:custGeom>
            <a:avLst/>
            <a:gdLst/>
            <a:ahLst/>
            <a:cxnLst/>
            <a:rect l="l" t="t" r="r" b="b"/>
            <a:pathLst>
              <a:path w="2627629" h="190500">
                <a:moveTo>
                  <a:pt x="114300" y="0"/>
                </a:moveTo>
                <a:lnTo>
                  <a:pt x="0" y="95250"/>
                </a:lnTo>
                <a:lnTo>
                  <a:pt x="114300" y="190500"/>
                </a:lnTo>
                <a:lnTo>
                  <a:pt x="114300" y="114300"/>
                </a:lnTo>
                <a:lnTo>
                  <a:pt x="95250" y="1143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0"/>
                </a:lnTo>
                <a:close/>
              </a:path>
              <a:path w="2627629" h="190500">
                <a:moveTo>
                  <a:pt x="114300" y="76200"/>
                </a:moveTo>
                <a:lnTo>
                  <a:pt x="95250" y="76200"/>
                </a:lnTo>
                <a:lnTo>
                  <a:pt x="95250" y="114300"/>
                </a:lnTo>
                <a:lnTo>
                  <a:pt x="114300" y="114300"/>
                </a:lnTo>
                <a:lnTo>
                  <a:pt x="114300" y="76200"/>
                </a:lnTo>
                <a:close/>
              </a:path>
              <a:path w="2627629" h="190500">
                <a:moveTo>
                  <a:pt x="2627376" y="76200"/>
                </a:moveTo>
                <a:lnTo>
                  <a:pt x="114300" y="76200"/>
                </a:lnTo>
                <a:lnTo>
                  <a:pt x="114300" y="114300"/>
                </a:lnTo>
                <a:lnTo>
                  <a:pt x="2627376" y="114300"/>
                </a:lnTo>
                <a:lnTo>
                  <a:pt x="262737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910842" y="2864866"/>
            <a:ext cx="1692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http </a:t>
            </a:r>
            <a:r>
              <a:rPr sz="2000" dirty="0">
                <a:latin typeface="Arial"/>
                <a:cs typeface="Arial"/>
              </a:rPr>
              <a:t>login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657409" y="2986849"/>
            <a:ext cx="370840" cy="367665"/>
            <a:chOff x="3657409" y="2986849"/>
            <a:chExt cx="370840" cy="367665"/>
          </a:xfrm>
        </p:grpSpPr>
        <p:sp>
          <p:nvSpPr>
            <p:cNvPr id="71" name="object 71"/>
            <p:cNvSpPr/>
            <p:nvPr/>
          </p:nvSpPr>
          <p:spPr>
            <a:xfrm>
              <a:off x="3662171" y="299161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62171" y="299161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767454" y="301454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998156" y="3177476"/>
            <a:ext cx="2233295" cy="1443355"/>
            <a:chOff x="998156" y="3177476"/>
            <a:chExt cx="2233295" cy="1443355"/>
          </a:xfrm>
        </p:grpSpPr>
        <p:sp>
          <p:nvSpPr>
            <p:cNvPr id="75" name="object 75"/>
            <p:cNvSpPr/>
            <p:nvPr/>
          </p:nvSpPr>
          <p:spPr>
            <a:xfrm>
              <a:off x="1011174" y="3190494"/>
              <a:ext cx="2207260" cy="1417320"/>
            </a:xfrm>
            <a:custGeom>
              <a:avLst/>
              <a:gdLst/>
              <a:ahLst/>
              <a:cxnLst/>
              <a:rect l="l" t="t" r="r" b="b"/>
              <a:pathLst>
                <a:path w="2207260" h="1417320">
                  <a:moveTo>
                    <a:pt x="1483614" y="0"/>
                  </a:moveTo>
                  <a:lnTo>
                    <a:pt x="1103376" y="380618"/>
                  </a:lnTo>
                  <a:lnTo>
                    <a:pt x="853313" y="150621"/>
                  </a:lnTo>
                  <a:lnTo>
                    <a:pt x="747013" y="414654"/>
                  </a:lnTo>
                  <a:lnTo>
                    <a:pt x="37795" y="150621"/>
                  </a:lnTo>
                  <a:lnTo>
                    <a:pt x="472694" y="499744"/>
                  </a:lnTo>
                  <a:lnTo>
                    <a:pt x="0" y="565276"/>
                  </a:lnTo>
                  <a:lnTo>
                    <a:pt x="380238" y="772667"/>
                  </a:lnTo>
                  <a:lnTo>
                    <a:pt x="13792" y="957198"/>
                  </a:lnTo>
                  <a:lnTo>
                    <a:pt x="578992" y="914526"/>
                  </a:lnTo>
                  <a:lnTo>
                    <a:pt x="486537" y="1155953"/>
                  </a:lnTo>
                  <a:lnTo>
                    <a:pt x="788162" y="1025397"/>
                  </a:lnTo>
                  <a:lnTo>
                    <a:pt x="866901" y="1417319"/>
                  </a:lnTo>
                  <a:lnTo>
                    <a:pt x="1075944" y="979931"/>
                  </a:lnTo>
                  <a:lnTo>
                    <a:pt x="1353312" y="1295018"/>
                  </a:lnTo>
                  <a:lnTo>
                    <a:pt x="1432306" y="948562"/>
                  </a:lnTo>
                  <a:lnTo>
                    <a:pt x="1853819" y="1187322"/>
                  </a:lnTo>
                  <a:lnTo>
                    <a:pt x="1720088" y="849248"/>
                  </a:lnTo>
                  <a:lnTo>
                    <a:pt x="2206752" y="871981"/>
                  </a:lnTo>
                  <a:lnTo>
                    <a:pt x="1798827" y="687323"/>
                  </a:lnTo>
                  <a:lnTo>
                    <a:pt x="2155317" y="533907"/>
                  </a:lnTo>
                  <a:lnTo>
                    <a:pt x="1706371" y="479932"/>
                  </a:lnTo>
                  <a:lnTo>
                    <a:pt x="1877821" y="292480"/>
                  </a:lnTo>
                  <a:lnTo>
                    <a:pt x="1446149" y="349376"/>
                  </a:lnTo>
                  <a:lnTo>
                    <a:pt x="14836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11174" y="3190494"/>
              <a:ext cx="2207260" cy="1417320"/>
            </a:xfrm>
            <a:custGeom>
              <a:avLst/>
              <a:gdLst/>
              <a:ahLst/>
              <a:cxnLst/>
              <a:rect l="l" t="t" r="r" b="b"/>
              <a:pathLst>
                <a:path w="2207260" h="1417320">
                  <a:moveTo>
                    <a:pt x="1103376" y="380618"/>
                  </a:moveTo>
                  <a:lnTo>
                    <a:pt x="1483614" y="0"/>
                  </a:lnTo>
                  <a:lnTo>
                    <a:pt x="1446149" y="349376"/>
                  </a:lnTo>
                  <a:lnTo>
                    <a:pt x="1877821" y="292480"/>
                  </a:lnTo>
                  <a:lnTo>
                    <a:pt x="1706371" y="479932"/>
                  </a:lnTo>
                  <a:lnTo>
                    <a:pt x="2155317" y="533907"/>
                  </a:lnTo>
                  <a:lnTo>
                    <a:pt x="1798827" y="687323"/>
                  </a:lnTo>
                  <a:lnTo>
                    <a:pt x="2206752" y="871981"/>
                  </a:lnTo>
                  <a:lnTo>
                    <a:pt x="1720088" y="849248"/>
                  </a:lnTo>
                  <a:lnTo>
                    <a:pt x="1853819" y="1187322"/>
                  </a:lnTo>
                  <a:lnTo>
                    <a:pt x="1432306" y="948562"/>
                  </a:lnTo>
                  <a:lnTo>
                    <a:pt x="1353312" y="1295018"/>
                  </a:lnTo>
                  <a:lnTo>
                    <a:pt x="1075944" y="979931"/>
                  </a:lnTo>
                  <a:lnTo>
                    <a:pt x="866901" y="1417319"/>
                  </a:lnTo>
                  <a:lnTo>
                    <a:pt x="788162" y="1025397"/>
                  </a:lnTo>
                  <a:lnTo>
                    <a:pt x="486537" y="1155953"/>
                  </a:lnTo>
                  <a:lnTo>
                    <a:pt x="578992" y="914526"/>
                  </a:lnTo>
                  <a:lnTo>
                    <a:pt x="13792" y="957198"/>
                  </a:lnTo>
                  <a:lnTo>
                    <a:pt x="380238" y="772667"/>
                  </a:lnTo>
                  <a:lnTo>
                    <a:pt x="0" y="565276"/>
                  </a:lnTo>
                  <a:lnTo>
                    <a:pt x="472694" y="499744"/>
                  </a:lnTo>
                  <a:lnTo>
                    <a:pt x="37795" y="150621"/>
                  </a:lnTo>
                  <a:lnTo>
                    <a:pt x="747013" y="414654"/>
                  </a:lnTo>
                  <a:lnTo>
                    <a:pt x="853313" y="150621"/>
                  </a:lnTo>
                  <a:lnTo>
                    <a:pt x="1103376" y="38061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81684" y="354634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180594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1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4" y="359663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1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81684" y="354634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0" y="179831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4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1"/>
                  </a:lnTo>
                  <a:lnTo>
                    <a:pt x="354733" y="227636"/>
                  </a:lnTo>
                  <a:lnTo>
                    <a:pt x="336521" y="270594"/>
                  </a:lnTo>
                  <a:lnTo>
                    <a:pt x="308276" y="306990"/>
                  </a:lnTo>
                  <a:lnTo>
                    <a:pt x="271723" y="335110"/>
                  </a:lnTo>
                  <a:lnTo>
                    <a:pt x="228587" y="353239"/>
                  </a:lnTo>
                  <a:lnTo>
                    <a:pt x="180594" y="359663"/>
                  </a:lnTo>
                  <a:lnTo>
                    <a:pt x="132600" y="353239"/>
                  </a:lnTo>
                  <a:lnTo>
                    <a:pt x="89464" y="335110"/>
                  </a:lnTo>
                  <a:lnTo>
                    <a:pt x="52911" y="306990"/>
                  </a:lnTo>
                  <a:lnTo>
                    <a:pt x="24666" y="270594"/>
                  </a:lnTo>
                  <a:lnTo>
                    <a:pt x="6454" y="227636"/>
                  </a:lnTo>
                  <a:lnTo>
                    <a:pt x="0" y="1798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387221" y="3493389"/>
            <a:ext cx="12045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6385">
              <a:lnSpc>
                <a:spcPct val="100000"/>
              </a:lnSpc>
              <a:spcBef>
                <a:spcPts val="105"/>
              </a:spcBef>
              <a:tabLst>
                <a:tab pos="285115" algn="l"/>
              </a:tabLst>
            </a:pPr>
            <a:r>
              <a:rPr sz="2700" spc="-7" baseline="-12345" dirty="0">
                <a:latin typeface="Arial"/>
                <a:cs typeface="Arial"/>
              </a:rPr>
              <a:t>6	</a:t>
            </a:r>
            <a:r>
              <a:rPr sz="2000" dirty="0">
                <a:latin typeface="Arial"/>
                <a:cs typeface="Arial"/>
              </a:rPr>
              <a:t>Ses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ion  blocked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834133" y="1968245"/>
            <a:ext cx="289560" cy="862965"/>
          </a:xfrm>
          <a:prstGeom prst="rect">
            <a:avLst/>
          </a:prstGeom>
          <a:solidFill>
            <a:srgbClr val="00CC99"/>
          </a:solidFill>
          <a:ln w="25908">
            <a:solidFill>
              <a:srgbClr val="000000"/>
            </a:solidFill>
          </a:ln>
        </p:spPr>
        <p:txBody>
          <a:bodyPr vert="vert" wrap="square" lIns="0" tIns="190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52094" y="2183892"/>
            <a:ext cx="1079500" cy="190500"/>
          </a:xfrm>
          <a:custGeom>
            <a:avLst/>
            <a:gdLst/>
            <a:ahLst/>
            <a:cxnLst/>
            <a:rect l="l" t="t" r="r" b="b"/>
            <a:pathLst>
              <a:path w="1079500" h="190500">
                <a:moveTo>
                  <a:pt x="964692" y="0"/>
                </a:moveTo>
                <a:lnTo>
                  <a:pt x="964692" y="190500"/>
                </a:lnTo>
                <a:lnTo>
                  <a:pt x="1056132" y="114300"/>
                </a:lnTo>
                <a:lnTo>
                  <a:pt x="983742" y="114300"/>
                </a:lnTo>
                <a:lnTo>
                  <a:pt x="983742" y="76200"/>
                </a:lnTo>
                <a:lnTo>
                  <a:pt x="1056132" y="76200"/>
                </a:lnTo>
                <a:lnTo>
                  <a:pt x="964692" y="0"/>
                </a:lnTo>
                <a:close/>
              </a:path>
              <a:path w="1079500" h="190500">
                <a:moveTo>
                  <a:pt x="9646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964692" y="114300"/>
                </a:lnTo>
                <a:lnTo>
                  <a:pt x="964692" y="76200"/>
                </a:lnTo>
                <a:close/>
              </a:path>
              <a:path w="1079500" h="190500">
                <a:moveTo>
                  <a:pt x="1056132" y="76200"/>
                </a:moveTo>
                <a:lnTo>
                  <a:pt x="983742" y="76200"/>
                </a:lnTo>
                <a:lnTo>
                  <a:pt x="983742" y="114300"/>
                </a:lnTo>
                <a:lnTo>
                  <a:pt x="1056132" y="114300"/>
                </a:lnTo>
                <a:lnTo>
                  <a:pt x="1078992" y="95250"/>
                </a:lnTo>
                <a:lnTo>
                  <a:pt x="105613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265300" y="1965782"/>
            <a:ext cx="4489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ht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18388" y="2089404"/>
            <a:ext cx="368935" cy="367665"/>
            <a:chOff x="818388" y="2089404"/>
            <a:chExt cx="368935" cy="367665"/>
          </a:xfrm>
        </p:grpSpPr>
        <p:sp>
          <p:nvSpPr>
            <p:cNvPr id="84" name="object 84"/>
            <p:cNvSpPr/>
            <p:nvPr/>
          </p:nvSpPr>
          <p:spPr>
            <a:xfrm>
              <a:off x="822960" y="209397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22960" y="209397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26693" y="211785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88" name="object 88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2157983"/>
            <a:ext cx="2033015" cy="25816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42442"/>
            <a:ext cx="686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Phishing </a:t>
            </a:r>
            <a:r>
              <a:rPr sz="3600" spc="-5" dirty="0"/>
              <a:t>and </a:t>
            </a:r>
            <a:r>
              <a:rPr sz="3600" dirty="0"/>
              <a:t>failed</a:t>
            </a:r>
            <a:r>
              <a:rPr sz="3600" spc="-110" dirty="0"/>
              <a:t> </a:t>
            </a:r>
            <a:r>
              <a:rPr sz="3600" dirty="0"/>
              <a:t>authentication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17295" y="4620895"/>
            <a:ext cx="676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0939" y="1581657"/>
            <a:ext cx="6477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14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The  Mafia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0086" y="1838960"/>
            <a:ext cx="564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1731" y="4658995"/>
            <a:ext cx="775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7598" y="2891027"/>
            <a:ext cx="5579745" cy="190500"/>
          </a:xfrm>
          <a:custGeom>
            <a:avLst/>
            <a:gdLst/>
            <a:ahLst/>
            <a:cxnLst/>
            <a:rect l="l" t="t" r="r" b="b"/>
            <a:pathLst>
              <a:path w="5579745" h="190500">
                <a:moveTo>
                  <a:pt x="5465063" y="0"/>
                </a:moveTo>
                <a:lnTo>
                  <a:pt x="5465063" y="190500"/>
                </a:lnTo>
                <a:lnTo>
                  <a:pt x="5556504" y="114300"/>
                </a:lnTo>
                <a:lnTo>
                  <a:pt x="5484113" y="114300"/>
                </a:lnTo>
                <a:lnTo>
                  <a:pt x="5484113" y="76200"/>
                </a:lnTo>
                <a:lnTo>
                  <a:pt x="5556504" y="76200"/>
                </a:lnTo>
                <a:lnTo>
                  <a:pt x="5465063" y="0"/>
                </a:lnTo>
                <a:close/>
              </a:path>
              <a:path w="5579745" h="190500">
                <a:moveTo>
                  <a:pt x="5465063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465063" y="114300"/>
                </a:lnTo>
                <a:lnTo>
                  <a:pt x="5465063" y="76200"/>
                </a:lnTo>
                <a:close/>
              </a:path>
              <a:path w="5579745" h="190500">
                <a:moveTo>
                  <a:pt x="5556504" y="76200"/>
                </a:moveTo>
                <a:lnTo>
                  <a:pt x="5484113" y="76200"/>
                </a:lnTo>
                <a:lnTo>
                  <a:pt x="5484113" y="114300"/>
                </a:lnTo>
                <a:lnTo>
                  <a:pt x="5556504" y="114300"/>
                </a:lnTo>
                <a:lnTo>
                  <a:pt x="5579363" y="95250"/>
                </a:lnTo>
                <a:lnTo>
                  <a:pt x="555650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1780" y="2674366"/>
            <a:ext cx="36944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Click on link to access fake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bank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51441" y="2797873"/>
            <a:ext cx="369570" cy="367665"/>
            <a:chOff x="3151441" y="2797873"/>
            <a:chExt cx="369570" cy="367665"/>
          </a:xfrm>
        </p:grpSpPr>
        <p:sp>
          <p:nvSpPr>
            <p:cNvPr id="11" name="object 11"/>
            <p:cNvSpPr/>
            <p:nvPr/>
          </p:nvSpPr>
          <p:spPr>
            <a:xfrm>
              <a:off x="3156204" y="2802635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6204" y="2802635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0852" y="28262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09138" y="2248854"/>
            <a:ext cx="6007100" cy="2428875"/>
            <a:chOff x="3009138" y="2248854"/>
            <a:chExt cx="6007100" cy="24288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2388" y="2248854"/>
              <a:ext cx="1433494" cy="24283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09138" y="3522344"/>
              <a:ext cx="4792980" cy="190500"/>
            </a:xfrm>
            <a:custGeom>
              <a:avLst/>
              <a:gdLst/>
              <a:ahLst/>
              <a:cxnLst/>
              <a:rect l="l" t="t" r="r" b="b"/>
              <a:pathLst>
                <a:path w="4792980" h="190500">
                  <a:moveTo>
                    <a:pt x="114554" y="0"/>
                  </a:moveTo>
                  <a:lnTo>
                    <a:pt x="0" y="94868"/>
                  </a:lnTo>
                  <a:lnTo>
                    <a:pt x="114045" y="190499"/>
                  </a:lnTo>
                  <a:lnTo>
                    <a:pt x="114249" y="114234"/>
                  </a:lnTo>
                  <a:lnTo>
                    <a:pt x="95123" y="114172"/>
                  </a:lnTo>
                  <a:lnTo>
                    <a:pt x="95250" y="76072"/>
                  </a:lnTo>
                  <a:lnTo>
                    <a:pt x="114351" y="76072"/>
                  </a:lnTo>
                  <a:lnTo>
                    <a:pt x="114554" y="0"/>
                  </a:lnTo>
                  <a:close/>
                </a:path>
                <a:path w="4792980" h="190500">
                  <a:moveTo>
                    <a:pt x="114350" y="76133"/>
                  </a:moveTo>
                  <a:lnTo>
                    <a:pt x="114249" y="114234"/>
                  </a:lnTo>
                  <a:lnTo>
                    <a:pt x="4792980" y="129158"/>
                  </a:lnTo>
                  <a:lnTo>
                    <a:pt x="4792980" y="91058"/>
                  </a:lnTo>
                  <a:lnTo>
                    <a:pt x="114350" y="76133"/>
                  </a:lnTo>
                  <a:close/>
                </a:path>
                <a:path w="4792980" h="190500">
                  <a:moveTo>
                    <a:pt x="95250" y="76072"/>
                  </a:moveTo>
                  <a:lnTo>
                    <a:pt x="95123" y="114172"/>
                  </a:lnTo>
                  <a:lnTo>
                    <a:pt x="114249" y="114234"/>
                  </a:lnTo>
                  <a:lnTo>
                    <a:pt x="114350" y="76133"/>
                  </a:lnTo>
                  <a:lnTo>
                    <a:pt x="95250" y="76072"/>
                  </a:lnTo>
                  <a:close/>
                </a:path>
                <a:path w="4792980" h="190500">
                  <a:moveTo>
                    <a:pt x="114351" y="76072"/>
                  </a:moveTo>
                  <a:lnTo>
                    <a:pt x="95250" y="76072"/>
                  </a:lnTo>
                  <a:lnTo>
                    <a:pt x="114350" y="761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05828" y="342138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4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05828" y="342138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4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11110" y="344525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9364" y="3249167"/>
            <a:ext cx="1089660" cy="79705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649090" y="3295269"/>
            <a:ext cx="2769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108200" algn="l"/>
              </a:tabLst>
            </a:pPr>
            <a:r>
              <a:rPr sz="2000" dirty="0">
                <a:latin typeface="Arial"/>
                <a:cs typeface="Arial"/>
              </a:rPr>
              <a:t>Server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	</a:t>
            </a:r>
            <a:r>
              <a:rPr sz="3000" baseline="-13888" dirty="0">
                <a:latin typeface="Arial"/>
                <a:cs typeface="Arial"/>
              </a:rPr>
              <a:t>Mafia</a:t>
            </a:r>
            <a:endParaRPr sz="3000" baseline="-13888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88592" y="4932045"/>
            <a:ext cx="6703059" cy="1059180"/>
            <a:chOff x="1688592" y="4932045"/>
            <a:chExt cx="6703059" cy="1059180"/>
          </a:xfrm>
        </p:grpSpPr>
        <p:sp>
          <p:nvSpPr>
            <p:cNvPr id="23" name="object 23"/>
            <p:cNvSpPr/>
            <p:nvPr/>
          </p:nvSpPr>
          <p:spPr>
            <a:xfrm>
              <a:off x="1688592" y="4932045"/>
              <a:ext cx="6703059" cy="739140"/>
            </a:xfrm>
            <a:custGeom>
              <a:avLst/>
              <a:gdLst/>
              <a:ahLst/>
              <a:cxnLst/>
              <a:rect l="l" t="t" r="r" b="b"/>
              <a:pathLst>
                <a:path w="6703059" h="739139">
                  <a:moveTo>
                    <a:pt x="38100" y="0"/>
                  </a:moveTo>
                  <a:lnTo>
                    <a:pt x="0" y="761"/>
                  </a:lnTo>
                  <a:lnTo>
                    <a:pt x="13843" y="698931"/>
                  </a:lnTo>
                  <a:lnTo>
                    <a:pt x="15406" y="706204"/>
                  </a:lnTo>
                  <a:lnTo>
                    <a:pt x="19494" y="712128"/>
                  </a:lnTo>
                  <a:lnTo>
                    <a:pt x="25487" y="716121"/>
                  </a:lnTo>
                  <a:lnTo>
                    <a:pt x="32765" y="717600"/>
                  </a:lnTo>
                  <a:lnTo>
                    <a:pt x="6612255" y="738771"/>
                  </a:lnTo>
                  <a:lnTo>
                    <a:pt x="6617208" y="736777"/>
                  </a:lnTo>
                  <a:lnTo>
                    <a:pt x="6624319" y="729627"/>
                  </a:lnTo>
                  <a:lnTo>
                    <a:pt x="6626352" y="724776"/>
                  </a:lnTo>
                  <a:lnTo>
                    <a:pt x="6626352" y="719708"/>
                  </a:lnTo>
                  <a:lnTo>
                    <a:pt x="6588252" y="719708"/>
                  </a:lnTo>
                  <a:lnTo>
                    <a:pt x="6588252" y="700597"/>
                  </a:lnTo>
                  <a:lnTo>
                    <a:pt x="51943" y="698169"/>
                  </a:lnTo>
                  <a:lnTo>
                    <a:pt x="32893" y="679500"/>
                  </a:lnTo>
                  <a:lnTo>
                    <a:pt x="51572" y="679500"/>
                  </a:lnTo>
                  <a:lnTo>
                    <a:pt x="38100" y="0"/>
                  </a:lnTo>
                  <a:close/>
                </a:path>
                <a:path w="6703059" h="739139">
                  <a:moveTo>
                    <a:pt x="6588252" y="700597"/>
                  </a:moveTo>
                  <a:lnTo>
                    <a:pt x="6588252" y="719708"/>
                  </a:lnTo>
                  <a:lnTo>
                    <a:pt x="6607302" y="700658"/>
                  </a:lnTo>
                  <a:lnTo>
                    <a:pt x="6588252" y="700597"/>
                  </a:lnTo>
                  <a:close/>
                </a:path>
                <a:path w="6703059" h="739139">
                  <a:moveTo>
                    <a:pt x="6626352" y="159130"/>
                  </a:moveTo>
                  <a:lnTo>
                    <a:pt x="6588252" y="159130"/>
                  </a:lnTo>
                  <a:lnTo>
                    <a:pt x="6588252" y="700597"/>
                  </a:lnTo>
                  <a:lnTo>
                    <a:pt x="6607302" y="700658"/>
                  </a:lnTo>
                  <a:lnTo>
                    <a:pt x="6588252" y="719708"/>
                  </a:lnTo>
                  <a:lnTo>
                    <a:pt x="6626352" y="719708"/>
                  </a:lnTo>
                  <a:lnTo>
                    <a:pt x="6626352" y="159130"/>
                  </a:lnTo>
                  <a:close/>
                </a:path>
                <a:path w="6703059" h="739139">
                  <a:moveTo>
                    <a:pt x="32893" y="679500"/>
                  </a:moveTo>
                  <a:lnTo>
                    <a:pt x="51943" y="698169"/>
                  </a:lnTo>
                  <a:lnTo>
                    <a:pt x="51574" y="679560"/>
                  </a:lnTo>
                  <a:lnTo>
                    <a:pt x="32893" y="679500"/>
                  </a:lnTo>
                  <a:close/>
                </a:path>
                <a:path w="6703059" h="739139">
                  <a:moveTo>
                    <a:pt x="51574" y="679560"/>
                  </a:moveTo>
                  <a:lnTo>
                    <a:pt x="51943" y="698169"/>
                  </a:lnTo>
                  <a:lnTo>
                    <a:pt x="5833842" y="698169"/>
                  </a:lnTo>
                  <a:lnTo>
                    <a:pt x="51574" y="679560"/>
                  </a:lnTo>
                  <a:close/>
                </a:path>
                <a:path w="6703059" h="739139">
                  <a:moveTo>
                    <a:pt x="51572" y="679500"/>
                  </a:moveTo>
                  <a:lnTo>
                    <a:pt x="32893" y="679500"/>
                  </a:lnTo>
                  <a:lnTo>
                    <a:pt x="51574" y="679560"/>
                  </a:lnTo>
                  <a:close/>
                </a:path>
                <a:path w="6703059" h="739139">
                  <a:moveTo>
                    <a:pt x="6607302" y="63880"/>
                  </a:moveTo>
                  <a:lnTo>
                    <a:pt x="6512052" y="178180"/>
                  </a:lnTo>
                  <a:lnTo>
                    <a:pt x="6588252" y="178180"/>
                  </a:lnTo>
                  <a:lnTo>
                    <a:pt x="6588252" y="159130"/>
                  </a:lnTo>
                  <a:lnTo>
                    <a:pt x="6686677" y="159130"/>
                  </a:lnTo>
                  <a:lnTo>
                    <a:pt x="6607302" y="63880"/>
                  </a:lnTo>
                  <a:close/>
                </a:path>
                <a:path w="6703059" h="739139">
                  <a:moveTo>
                    <a:pt x="6686677" y="159130"/>
                  </a:moveTo>
                  <a:lnTo>
                    <a:pt x="6626352" y="159130"/>
                  </a:lnTo>
                  <a:lnTo>
                    <a:pt x="6626352" y="178180"/>
                  </a:lnTo>
                  <a:lnTo>
                    <a:pt x="6702552" y="178180"/>
                  </a:lnTo>
                  <a:lnTo>
                    <a:pt x="6686677" y="159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85516" y="5451348"/>
              <a:ext cx="532130" cy="356870"/>
            </a:xfrm>
            <a:custGeom>
              <a:avLst/>
              <a:gdLst/>
              <a:ahLst/>
              <a:cxnLst/>
              <a:rect l="l" t="t" r="r" b="b"/>
              <a:pathLst>
                <a:path w="532129" h="356870">
                  <a:moveTo>
                    <a:pt x="472439" y="0"/>
                  </a:moveTo>
                  <a:lnTo>
                    <a:pt x="59435" y="0"/>
                  </a:lnTo>
                  <a:lnTo>
                    <a:pt x="36325" y="4679"/>
                  </a:lnTo>
                  <a:lnTo>
                    <a:pt x="17430" y="17430"/>
                  </a:lnTo>
                  <a:lnTo>
                    <a:pt x="4679" y="36325"/>
                  </a:lnTo>
                  <a:lnTo>
                    <a:pt x="0" y="59435"/>
                  </a:lnTo>
                  <a:lnTo>
                    <a:pt x="0" y="297179"/>
                  </a:lnTo>
                  <a:lnTo>
                    <a:pt x="4679" y="320316"/>
                  </a:lnTo>
                  <a:lnTo>
                    <a:pt x="17430" y="339209"/>
                  </a:lnTo>
                  <a:lnTo>
                    <a:pt x="36325" y="351945"/>
                  </a:lnTo>
                  <a:lnTo>
                    <a:pt x="59435" y="356615"/>
                  </a:lnTo>
                  <a:lnTo>
                    <a:pt x="472439" y="356615"/>
                  </a:lnTo>
                  <a:lnTo>
                    <a:pt x="495550" y="351945"/>
                  </a:lnTo>
                  <a:lnTo>
                    <a:pt x="514445" y="339209"/>
                  </a:lnTo>
                  <a:lnTo>
                    <a:pt x="527196" y="320316"/>
                  </a:lnTo>
                  <a:lnTo>
                    <a:pt x="531875" y="297179"/>
                  </a:lnTo>
                  <a:lnTo>
                    <a:pt x="531875" y="59435"/>
                  </a:lnTo>
                  <a:lnTo>
                    <a:pt x="527196" y="36325"/>
                  </a:lnTo>
                  <a:lnTo>
                    <a:pt x="514445" y="17430"/>
                  </a:lnTo>
                  <a:lnTo>
                    <a:pt x="495550" y="4679"/>
                  </a:lnTo>
                  <a:lnTo>
                    <a:pt x="47243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5516" y="5451348"/>
              <a:ext cx="532130" cy="356870"/>
            </a:xfrm>
            <a:custGeom>
              <a:avLst/>
              <a:gdLst/>
              <a:ahLst/>
              <a:cxnLst/>
              <a:rect l="l" t="t" r="r" b="b"/>
              <a:pathLst>
                <a:path w="532129" h="356870">
                  <a:moveTo>
                    <a:pt x="0" y="59435"/>
                  </a:moveTo>
                  <a:lnTo>
                    <a:pt x="4679" y="36325"/>
                  </a:lnTo>
                  <a:lnTo>
                    <a:pt x="17430" y="17430"/>
                  </a:lnTo>
                  <a:lnTo>
                    <a:pt x="36325" y="4679"/>
                  </a:lnTo>
                  <a:lnTo>
                    <a:pt x="59435" y="0"/>
                  </a:lnTo>
                  <a:lnTo>
                    <a:pt x="472439" y="0"/>
                  </a:lnTo>
                  <a:lnTo>
                    <a:pt x="495550" y="4679"/>
                  </a:lnTo>
                  <a:lnTo>
                    <a:pt x="514445" y="17430"/>
                  </a:lnTo>
                  <a:lnTo>
                    <a:pt x="527196" y="36325"/>
                  </a:lnTo>
                  <a:lnTo>
                    <a:pt x="531875" y="59435"/>
                  </a:lnTo>
                  <a:lnTo>
                    <a:pt x="531875" y="297179"/>
                  </a:lnTo>
                  <a:lnTo>
                    <a:pt x="527196" y="320316"/>
                  </a:lnTo>
                  <a:lnTo>
                    <a:pt x="514445" y="339209"/>
                  </a:lnTo>
                  <a:lnTo>
                    <a:pt x="495550" y="351945"/>
                  </a:lnTo>
                  <a:lnTo>
                    <a:pt x="472439" y="356615"/>
                  </a:lnTo>
                  <a:lnTo>
                    <a:pt x="59435" y="356615"/>
                  </a:lnTo>
                  <a:lnTo>
                    <a:pt x="36325" y="351945"/>
                  </a:lnTo>
                  <a:lnTo>
                    <a:pt x="17430" y="339209"/>
                  </a:lnTo>
                  <a:lnTo>
                    <a:pt x="4679" y="320316"/>
                  </a:lnTo>
                  <a:lnTo>
                    <a:pt x="0" y="297179"/>
                  </a:lnTo>
                  <a:lnTo>
                    <a:pt x="0" y="5943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9044" y="5507736"/>
              <a:ext cx="231648" cy="2529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19044" y="5507736"/>
              <a:ext cx="231775" cy="253365"/>
            </a:xfrm>
            <a:custGeom>
              <a:avLst/>
              <a:gdLst/>
              <a:ahLst/>
              <a:cxnLst/>
              <a:rect l="l" t="t" r="r" b="b"/>
              <a:pathLst>
                <a:path w="231775" h="253364">
                  <a:moveTo>
                    <a:pt x="0" y="38607"/>
                  </a:moveTo>
                  <a:lnTo>
                    <a:pt x="3032" y="23574"/>
                  </a:lnTo>
                  <a:lnTo>
                    <a:pt x="11303" y="11303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193039" y="0"/>
                  </a:lnTo>
                  <a:lnTo>
                    <a:pt x="208073" y="3032"/>
                  </a:lnTo>
                  <a:lnTo>
                    <a:pt x="220345" y="11303"/>
                  </a:lnTo>
                  <a:lnTo>
                    <a:pt x="228615" y="23574"/>
                  </a:lnTo>
                  <a:lnTo>
                    <a:pt x="231648" y="38607"/>
                  </a:lnTo>
                  <a:lnTo>
                    <a:pt x="231648" y="214375"/>
                  </a:lnTo>
                  <a:lnTo>
                    <a:pt x="228615" y="229404"/>
                  </a:lnTo>
                  <a:lnTo>
                    <a:pt x="220344" y="241676"/>
                  </a:lnTo>
                  <a:lnTo>
                    <a:pt x="208073" y="249950"/>
                  </a:lnTo>
                  <a:lnTo>
                    <a:pt x="193039" y="252983"/>
                  </a:lnTo>
                  <a:lnTo>
                    <a:pt x="38607" y="252983"/>
                  </a:lnTo>
                  <a:lnTo>
                    <a:pt x="23574" y="249950"/>
                  </a:lnTo>
                  <a:lnTo>
                    <a:pt x="11302" y="241676"/>
                  </a:lnTo>
                  <a:lnTo>
                    <a:pt x="3032" y="229404"/>
                  </a:lnTo>
                  <a:lnTo>
                    <a:pt x="0" y="214375"/>
                  </a:lnTo>
                  <a:lnTo>
                    <a:pt x="0" y="38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428" y="5542788"/>
              <a:ext cx="190500" cy="2103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33572" y="5515356"/>
              <a:ext cx="234950" cy="471170"/>
            </a:xfrm>
            <a:custGeom>
              <a:avLst/>
              <a:gdLst/>
              <a:ahLst/>
              <a:cxnLst/>
              <a:rect l="l" t="t" r="r" b="b"/>
              <a:pathLst>
                <a:path w="234950" h="471170">
                  <a:moveTo>
                    <a:pt x="176402" y="0"/>
                  </a:moveTo>
                  <a:lnTo>
                    <a:pt x="59943" y="0"/>
                  </a:lnTo>
                  <a:lnTo>
                    <a:pt x="0" y="60071"/>
                  </a:lnTo>
                  <a:lnTo>
                    <a:pt x="0" y="135267"/>
                  </a:lnTo>
                  <a:lnTo>
                    <a:pt x="46608" y="180352"/>
                  </a:lnTo>
                  <a:lnTo>
                    <a:pt x="61594" y="180352"/>
                  </a:lnTo>
                  <a:lnTo>
                    <a:pt x="61594" y="215417"/>
                  </a:lnTo>
                  <a:lnTo>
                    <a:pt x="76580" y="222097"/>
                  </a:lnTo>
                  <a:lnTo>
                    <a:pt x="76580" y="432511"/>
                  </a:lnTo>
                  <a:lnTo>
                    <a:pt x="116458" y="470916"/>
                  </a:lnTo>
                  <a:lnTo>
                    <a:pt x="166497" y="432511"/>
                  </a:lnTo>
                  <a:lnTo>
                    <a:pt x="139826" y="395770"/>
                  </a:lnTo>
                  <a:lnTo>
                    <a:pt x="166497" y="354025"/>
                  </a:lnTo>
                  <a:lnTo>
                    <a:pt x="141477" y="315607"/>
                  </a:lnTo>
                  <a:lnTo>
                    <a:pt x="163067" y="278879"/>
                  </a:lnTo>
                  <a:lnTo>
                    <a:pt x="161416" y="225437"/>
                  </a:lnTo>
                  <a:lnTo>
                    <a:pt x="173100" y="217093"/>
                  </a:lnTo>
                  <a:lnTo>
                    <a:pt x="176402" y="178676"/>
                  </a:lnTo>
                  <a:lnTo>
                    <a:pt x="191388" y="180352"/>
                  </a:lnTo>
                  <a:lnTo>
                    <a:pt x="234695" y="133591"/>
                  </a:lnTo>
                  <a:lnTo>
                    <a:pt x="234695" y="58420"/>
                  </a:lnTo>
                  <a:lnTo>
                    <a:pt x="176402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33572" y="5515356"/>
              <a:ext cx="234950" cy="471170"/>
            </a:xfrm>
            <a:custGeom>
              <a:avLst/>
              <a:gdLst/>
              <a:ahLst/>
              <a:cxnLst/>
              <a:rect l="l" t="t" r="r" b="b"/>
              <a:pathLst>
                <a:path w="234950" h="471170">
                  <a:moveTo>
                    <a:pt x="76580" y="432511"/>
                  </a:moveTo>
                  <a:lnTo>
                    <a:pt x="116458" y="470916"/>
                  </a:lnTo>
                  <a:lnTo>
                    <a:pt x="166497" y="432511"/>
                  </a:lnTo>
                  <a:lnTo>
                    <a:pt x="139826" y="395770"/>
                  </a:lnTo>
                  <a:lnTo>
                    <a:pt x="166497" y="354025"/>
                  </a:lnTo>
                  <a:lnTo>
                    <a:pt x="141477" y="315607"/>
                  </a:lnTo>
                  <a:lnTo>
                    <a:pt x="163067" y="278879"/>
                  </a:lnTo>
                  <a:lnTo>
                    <a:pt x="161416" y="225437"/>
                  </a:lnTo>
                  <a:lnTo>
                    <a:pt x="173100" y="217093"/>
                  </a:lnTo>
                  <a:lnTo>
                    <a:pt x="176402" y="178676"/>
                  </a:lnTo>
                  <a:lnTo>
                    <a:pt x="191388" y="180352"/>
                  </a:lnTo>
                  <a:lnTo>
                    <a:pt x="234695" y="133591"/>
                  </a:lnTo>
                  <a:lnTo>
                    <a:pt x="234695" y="58420"/>
                  </a:lnTo>
                  <a:lnTo>
                    <a:pt x="176402" y="0"/>
                  </a:lnTo>
                  <a:lnTo>
                    <a:pt x="59943" y="0"/>
                  </a:lnTo>
                  <a:lnTo>
                    <a:pt x="0" y="60071"/>
                  </a:lnTo>
                  <a:lnTo>
                    <a:pt x="0" y="135267"/>
                  </a:lnTo>
                  <a:lnTo>
                    <a:pt x="46608" y="180352"/>
                  </a:lnTo>
                  <a:lnTo>
                    <a:pt x="61594" y="180352"/>
                  </a:lnTo>
                  <a:lnTo>
                    <a:pt x="61594" y="215417"/>
                  </a:lnTo>
                  <a:lnTo>
                    <a:pt x="76580" y="222097"/>
                  </a:lnTo>
                  <a:lnTo>
                    <a:pt x="76580" y="4325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82368" y="545896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180594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1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4" y="359663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1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82368" y="545896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0" y="179831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4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1"/>
                  </a:lnTo>
                  <a:lnTo>
                    <a:pt x="354733" y="227636"/>
                  </a:lnTo>
                  <a:lnTo>
                    <a:pt x="336521" y="270594"/>
                  </a:lnTo>
                  <a:lnTo>
                    <a:pt x="308276" y="306990"/>
                  </a:lnTo>
                  <a:lnTo>
                    <a:pt x="271723" y="335110"/>
                  </a:lnTo>
                  <a:lnTo>
                    <a:pt x="228587" y="353239"/>
                  </a:lnTo>
                  <a:lnTo>
                    <a:pt x="180594" y="359663"/>
                  </a:lnTo>
                  <a:lnTo>
                    <a:pt x="132600" y="353239"/>
                  </a:lnTo>
                  <a:lnTo>
                    <a:pt x="89464" y="335110"/>
                  </a:lnTo>
                  <a:lnTo>
                    <a:pt x="52911" y="306990"/>
                  </a:lnTo>
                  <a:lnTo>
                    <a:pt x="24666" y="270594"/>
                  </a:lnTo>
                  <a:lnTo>
                    <a:pt x="6454" y="227636"/>
                  </a:lnTo>
                  <a:lnTo>
                    <a:pt x="0" y="1798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287651" y="54840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98785" y="5190553"/>
            <a:ext cx="3044190" cy="896619"/>
            <a:chOff x="3998785" y="5190553"/>
            <a:chExt cx="3044190" cy="896619"/>
          </a:xfrm>
        </p:grpSpPr>
        <p:sp>
          <p:nvSpPr>
            <p:cNvPr id="35" name="object 35"/>
            <p:cNvSpPr/>
            <p:nvPr/>
          </p:nvSpPr>
          <p:spPr>
            <a:xfrm>
              <a:off x="4003547" y="5195315"/>
              <a:ext cx="3034665" cy="887094"/>
            </a:xfrm>
            <a:custGeom>
              <a:avLst/>
              <a:gdLst/>
              <a:ahLst/>
              <a:cxnLst/>
              <a:rect l="l" t="t" r="r" b="b"/>
              <a:pathLst>
                <a:path w="3034665" h="887095">
                  <a:moveTo>
                    <a:pt x="2040001" y="0"/>
                  </a:moveTo>
                  <a:lnTo>
                    <a:pt x="1517141" y="238124"/>
                  </a:lnTo>
                  <a:lnTo>
                    <a:pt x="1173226" y="94233"/>
                  </a:lnTo>
                  <a:lnTo>
                    <a:pt x="1027176" y="259460"/>
                  </a:lnTo>
                  <a:lnTo>
                    <a:pt x="51942" y="94233"/>
                  </a:lnTo>
                  <a:lnTo>
                    <a:pt x="649986" y="312800"/>
                  </a:lnTo>
                  <a:lnTo>
                    <a:pt x="0" y="353821"/>
                  </a:lnTo>
                  <a:lnTo>
                    <a:pt x="522859" y="483514"/>
                  </a:lnTo>
                  <a:lnTo>
                    <a:pt x="18923" y="598995"/>
                  </a:lnTo>
                  <a:lnTo>
                    <a:pt x="796036" y="572300"/>
                  </a:lnTo>
                  <a:lnTo>
                    <a:pt x="668909" y="723417"/>
                  </a:lnTo>
                  <a:lnTo>
                    <a:pt x="1083817" y="641692"/>
                  </a:lnTo>
                  <a:lnTo>
                    <a:pt x="1191894" y="886967"/>
                  </a:lnTo>
                  <a:lnTo>
                    <a:pt x="1479550" y="613282"/>
                  </a:lnTo>
                  <a:lnTo>
                    <a:pt x="1860930" y="810463"/>
                  </a:lnTo>
                  <a:lnTo>
                    <a:pt x="1969515" y="593648"/>
                  </a:lnTo>
                  <a:lnTo>
                    <a:pt x="2548890" y="743038"/>
                  </a:lnTo>
                  <a:lnTo>
                    <a:pt x="2365248" y="531444"/>
                  </a:lnTo>
                  <a:lnTo>
                    <a:pt x="3034283" y="545731"/>
                  </a:lnTo>
                  <a:lnTo>
                    <a:pt x="2473325" y="430136"/>
                  </a:lnTo>
                  <a:lnTo>
                    <a:pt x="2963672" y="334136"/>
                  </a:lnTo>
                  <a:lnTo>
                    <a:pt x="2346198" y="300354"/>
                  </a:lnTo>
                  <a:lnTo>
                    <a:pt x="2581909" y="183006"/>
                  </a:lnTo>
                  <a:lnTo>
                    <a:pt x="1988439" y="218693"/>
                  </a:lnTo>
                  <a:lnTo>
                    <a:pt x="204000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03547" y="5195315"/>
              <a:ext cx="3034665" cy="887094"/>
            </a:xfrm>
            <a:custGeom>
              <a:avLst/>
              <a:gdLst/>
              <a:ahLst/>
              <a:cxnLst/>
              <a:rect l="l" t="t" r="r" b="b"/>
              <a:pathLst>
                <a:path w="3034665" h="887095">
                  <a:moveTo>
                    <a:pt x="1517141" y="238124"/>
                  </a:moveTo>
                  <a:lnTo>
                    <a:pt x="2040001" y="0"/>
                  </a:lnTo>
                  <a:lnTo>
                    <a:pt x="1988439" y="218693"/>
                  </a:lnTo>
                  <a:lnTo>
                    <a:pt x="2581909" y="183006"/>
                  </a:lnTo>
                  <a:lnTo>
                    <a:pt x="2346198" y="300354"/>
                  </a:lnTo>
                  <a:lnTo>
                    <a:pt x="2963672" y="334136"/>
                  </a:lnTo>
                  <a:lnTo>
                    <a:pt x="2473325" y="430136"/>
                  </a:lnTo>
                  <a:lnTo>
                    <a:pt x="3034283" y="545731"/>
                  </a:lnTo>
                  <a:lnTo>
                    <a:pt x="2365248" y="531444"/>
                  </a:lnTo>
                  <a:lnTo>
                    <a:pt x="2548890" y="743038"/>
                  </a:lnTo>
                  <a:lnTo>
                    <a:pt x="1969515" y="593648"/>
                  </a:lnTo>
                  <a:lnTo>
                    <a:pt x="1860930" y="810463"/>
                  </a:lnTo>
                  <a:lnTo>
                    <a:pt x="1479550" y="613282"/>
                  </a:lnTo>
                  <a:lnTo>
                    <a:pt x="1191894" y="886967"/>
                  </a:lnTo>
                  <a:lnTo>
                    <a:pt x="1083817" y="641692"/>
                  </a:lnTo>
                  <a:lnTo>
                    <a:pt x="668909" y="723417"/>
                  </a:lnTo>
                  <a:lnTo>
                    <a:pt x="796036" y="572300"/>
                  </a:lnTo>
                  <a:lnTo>
                    <a:pt x="18923" y="598995"/>
                  </a:lnTo>
                  <a:lnTo>
                    <a:pt x="522859" y="483514"/>
                  </a:lnTo>
                  <a:lnTo>
                    <a:pt x="0" y="353821"/>
                  </a:lnTo>
                  <a:lnTo>
                    <a:pt x="649986" y="312800"/>
                  </a:lnTo>
                  <a:lnTo>
                    <a:pt x="51942" y="94233"/>
                  </a:lnTo>
                  <a:lnTo>
                    <a:pt x="1027176" y="259460"/>
                  </a:lnTo>
                  <a:lnTo>
                    <a:pt x="1173226" y="94233"/>
                  </a:lnTo>
                  <a:lnTo>
                    <a:pt x="1517141" y="2381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88585" y="5457850"/>
            <a:ext cx="1694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Hijacked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87117" y="2195893"/>
            <a:ext cx="5329555" cy="367665"/>
            <a:chOff x="2087117" y="2195893"/>
            <a:chExt cx="5329555" cy="367665"/>
          </a:xfrm>
        </p:grpSpPr>
        <p:sp>
          <p:nvSpPr>
            <p:cNvPr id="39" name="object 39"/>
            <p:cNvSpPr/>
            <p:nvPr/>
          </p:nvSpPr>
          <p:spPr>
            <a:xfrm>
              <a:off x="2087117" y="2296667"/>
              <a:ext cx="5329555" cy="190500"/>
            </a:xfrm>
            <a:custGeom>
              <a:avLst/>
              <a:gdLst/>
              <a:ahLst/>
              <a:cxnLst/>
              <a:rect l="l" t="t" r="r" b="b"/>
              <a:pathLst>
                <a:path w="5329555" h="190500">
                  <a:moveTo>
                    <a:pt x="114300" y="0"/>
                  </a:move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5250" y="1143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0"/>
                  </a:lnTo>
                  <a:close/>
                </a:path>
                <a:path w="5329555" h="190500">
                  <a:moveTo>
                    <a:pt x="114300" y="76200"/>
                  </a:moveTo>
                  <a:lnTo>
                    <a:pt x="95250" y="7620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5329555" h="190500">
                  <a:moveTo>
                    <a:pt x="5329428" y="76200"/>
                  </a:moveTo>
                  <a:lnTo>
                    <a:pt x="114300" y="76200"/>
                  </a:lnTo>
                  <a:lnTo>
                    <a:pt x="114300" y="114300"/>
                  </a:lnTo>
                  <a:lnTo>
                    <a:pt x="5329428" y="114300"/>
                  </a:lnTo>
                  <a:lnTo>
                    <a:pt x="5329428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89091" y="2200655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4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9091" y="2200655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4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95009" y="22242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4054" y="2036191"/>
            <a:ext cx="259461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84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Phishing email  masquerading as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bank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41220" y="3447415"/>
            <a:ext cx="6232525" cy="1478280"/>
            <a:chOff x="1641220" y="3447415"/>
            <a:chExt cx="6232525" cy="1478280"/>
          </a:xfrm>
        </p:grpSpPr>
        <p:sp>
          <p:nvSpPr>
            <p:cNvPr id="45" name="object 45"/>
            <p:cNvSpPr/>
            <p:nvPr/>
          </p:nvSpPr>
          <p:spPr>
            <a:xfrm>
              <a:off x="2580893" y="4735068"/>
              <a:ext cx="5293360" cy="190500"/>
            </a:xfrm>
            <a:custGeom>
              <a:avLst/>
              <a:gdLst/>
              <a:ahLst/>
              <a:cxnLst/>
              <a:rect l="l" t="t" r="r" b="b"/>
              <a:pathLst>
                <a:path w="5293359" h="190500">
                  <a:moveTo>
                    <a:pt x="114300" y="0"/>
                  </a:moveTo>
                  <a:lnTo>
                    <a:pt x="0" y="95249"/>
                  </a:lnTo>
                  <a:lnTo>
                    <a:pt x="114300" y="190499"/>
                  </a:lnTo>
                  <a:lnTo>
                    <a:pt x="114300" y="114299"/>
                  </a:lnTo>
                  <a:lnTo>
                    <a:pt x="95250" y="1142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0"/>
                  </a:lnTo>
                  <a:close/>
                </a:path>
                <a:path w="5293359" h="190500">
                  <a:moveTo>
                    <a:pt x="114300" y="76199"/>
                  </a:moveTo>
                  <a:lnTo>
                    <a:pt x="95250" y="76199"/>
                  </a:lnTo>
                  <a:lnTo>
                    <a:pt x="95250" y="114299"/>
                  </a:lnTo>
                  <a:lnTo>
                    <a:pt x="114300" y="114299"/>
                  </a:lnTo>
                  <a:lnTo>
                    <a:pt x="114300" y="76199"/>
                  </a:lnTo>
                  <a:close/>
                </a:path>
                <a:path w="5293359" h="190500">
                  <a:moveTo>
                    <a:pt x="5292852" y="76199"/>
                  </a:moveTo>
                  <a:lnTo>
                    <a:pt x="114300" y="76199"/>
                  </a:lnTo>
                  <a:lnTo>
                    <a:pt x="114300" y="114299"/>
                  </a:lnTo>
                  <a:lnTo>
                    <a:pt x="5292852" y="114299"/>
                  </a:lnTo>
                  <a:lnTo>
                    <a:pt x="5292852" y="7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47570" y="3453765"/>
              <a:ext cx="1009015" cy="819150"/>
            </a:xfrm>
            <a:custGeom>
              <a:avLst/>
              <a:gdLst/>
              <a:ahLst/>
              <a:cxnLst/>
              <a:rect l="l" t="t" r="r" b="b"/>
              <a:pathLst>
                <a:path w="1009014" h="819150">
                  <a:moveTo>
                    <a:pt x="189484" y="0"/>
                  </a:moveTo>
                  <a:lnTo>
                    <a:pt x="0" y="520700"/>
                  </a:lnTo>
                  <a:lnTo>
                    <a:pt x="819023" y="818769"/>
                  </a:lnTo>
                  <a:lnTo>
                    <a:pt x="1008507" y="298196"/>
                  </a:lnTo>
                  <a:lnTo>
                    <a:pt x="1894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47570" y="3453765"/>
              <a:ext cx="1009015" cy="819150"/>
            </a:xfrm>
            <a:custGeom>
              <a:avLst/>
              <a:gdLst/>
              <a:ahLst/>
              <a:cxnLst/>
              <a:rect l="l" t="t" r="r" b="b"/>
              <a:pathLst>
                <a:path w="1009014" h="819150">
                  <a:moveTo>
                    <a:pt x="189484" y="0"/>
                  </a:moveTo>
                  <a:lnTo>
                    <a:pt x="1008507" y="298196"/>
                  </a:lnTo>
                  <a:lnTo>
                    <a:pt x="819023" y="818769"/>
                  </a:lnTo>
                  <a:lnTo>
                    <a:pt x="0" y="520700"/>
                  </a:lnTo>
                  <a:lnTo>
                    <a:pt x="18948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41881" y="3557904"/>
              <a:ext cx="621030" cy="598170"/>
            </a:xfrm>
            <a:custGeom>
              <a:avLst/>
              <a:gdLst/>
              <a:ahLst/>
              <a:cxnLst/>
              <a:rect l="l" t="t" r="r" b="b"/>
              <a:pathLst>
                <a:path w="621030" h="598170">
                  <a:moveTo>
                    <a:pt x="177038" y="344551"/>
                  </a:moveTo>
                  <a:lnTo>
                    <a:pt x="156210" y="310642"/>
                  </a:lnTo>
                  <a:lnTo>
                    <a:pt x="156210" y="342773"/>
                  </a:lnTo>
                  <a:lnTo>
                    <a:pt x="155829" y="346837"/>
                  </a:lnTo>
                  <a:lnTo>
                    <a:pt x="130086" y="369379"/>
                  </a:lnTo>
                  <a:lnTo>
                    <a:pt x="127025" y="369227"/>
                  </a:lnTo>
                  <a:lnTo>
                    <a:pt x="127025" y="409702"/>
                  </a:lnTo>
                  <a:lnTo>
                    <a:pt x="124371" y="416941"/>
                  </a:lnTo>
                  <a:lnTo>
                    <a:pt x="122809" y="421513"/>
                  </a:lnTo>
                  <a:lnTo>
                    <a:pt x="119888" y="425704"/>
                  </a:lnTo>
                  <a:lnTo>
                    <a:pt x="97536" y="437642"/>
                  </a:lnTo>
                  <a:lnTo>
                    <a:pt x="91567" y="437642"/>
                  </a:lnTo>
                  <a:lnTo>
                    <a:pt x="84709" y="436372"/>
                  </a:lnTo>
                  <a:lnTo>
                    <a:pt x="81280" y="435864"/>
                  </a:lnTo>
                  <a:lnTo>
                    <a:pt x="74803" y="433832"/>
                  </a:lnTo>
                  <a:lnTo>
                    <a:pt x="30480" y="417703"/>
                  </a:lnTo>
                  <a:lnTo>
                    <a:pt x="60960" y="368681"/>
                  </a:lnTo>
                  <a:lnTo>
                    <a:pt x="100177" y="382828"/>
                  </a:lnTo>
                  <a:lnTo>
                    <a:pt x="127025" y="409702"/>
                  </a:lnTo>
                  <a:lnTo>
                    <a:pt x="127025" y="369227"/>
                  </a:lnTo>
                  <a:lnTo>
                    <a:pt x="122047" y="368973"/>
                  </a:lnTo>
                  <a:lnTo>
                    <a:pt x="120624" y="368681"/>
                  </a:lnTo>
                  <a:lnTo>
                    <a:pt x="112750" y="367093"/>
                  </a:lnTo>
                  <a:lnTo>
                    <a:pt x="102235" y="363728"/>
                  </a:lnTo>
                  <a:lnTo>
                    <a:pt x="70993" y="352425"/>
                  </a:lnTo>
                  <a:lnTo>
                    <a:pt x="98679" y="307975"/>
                  </a:lnTo>
                  <a:lnTo>
                    <a:pt x="140716" y="323342"/>
                  </a:lnTo>
                  <a:lnTo>
                    <a:pt x="156210" y="342773"/>
                  </a:lnTo>
                  <a:lnTo>
                    <a:pt x="156210" y="310642"/>
                  </a:lnTo>
                  <a:lnTo>
                    <a:pt x="151612" y="307975"/>
                  </a:lnTo>
                  <a:lnTo>
                    <a:pt x="150749" y="307467"/>
                  </a:lnTo>
                  <a:lnTo>
                    <a:pt x="144399" y="304800"/>
                  </a:lnTo>
                  <a:lnTo>
                    <a:pt x="88138" y="284353"/>
                  </a:lnTo>
                  <a:lnTo>
                    <a:pt x="0" y="426339"/>
                  </a:lnTo>
                  <a:lnTo>
                    <a:pt x="74422" y="453517"/>
                  </a:lnTo>
                  <a:lnTo>
                    <a:pt x="81800" y="455739"/>
                  </a:lnTo>
                  <a:lnTo>
                    <a:pt x="89103" y="457034"/>
                  </a:lnTo>
                  <a:lnTo>
                    <a:pt x="96329" y="457403"/>
                  </a:lnTo>
                  <a:lnTo>
                    <a:pt x="103505" y="456819"/>
                  </a:lnTo>
                  <a:lnTo>
                    <a:pt x="137756" y="437642"/>
                  </a:lnTo>
                  <a:lnTo>
                    <a:pt x="139179" y="435991"/>
                  </a:lnTo>
                  <a:lnTo>
                    <a:pt x="142798" y="430326"/>
                  </a:lnTo>
                  <a:lnTo>
                    <a:pt x="145542" y="424180"/>
                  </a:lnTo>
                  <a:lnTo>
                    <a:pt x="148209" y="416941"/>
                  </a:lnTo>
                  <a:lnTo>
                    <a:pt x="148399" y="411480"/>
                  </a:lnTo>
                  <a:lnTo>
                    <a:pt x="148374" y="409448"/>
                  </a:lnTo>
                  <a:lnTo>
                    <a:pt x="146113" y="402082"/>
                  </a:lnTo>
                  <a:lnTo>
                    <a:pt x="144272" y="395732"/>
                  </a:lnTo>
                  <a:lnTo>
                    <a:pt x="139446" y="389382"/>
                  </a:lnTo>
                  <a:lnTo>
                    <a:pt x="132207" y="383540"/>
                  </a:lnTo>
                  <a:lnTo>
                    <a:pt x="139941" y="383247"/>
                  </a:lnTo>
                  <a:lnTo>
                    <a:pt x="173990" y="356870"/>
                  </a:lnTo>
                  <a:lnTo>
                    <a:pt x="176276" y="350647"/>
                  </a:lnTo>
                  <a:lnTo>
                    <a:pt x="177038" y="344551"/>
                  </a:lnTo>
                  <a:close/>
                </a:path>
                <a:path w="621030" h="598170">
                  <a:moveTo>
                    <a:pt x="229489" y="43827"/>
                  </a:moveTo>
                  <a:lnTo>
                    <a:pt x="209169" y="36449"/>
                  </a:lnTo>
                  <a:lnTo>
                    <a:pt x="186182" y="99568"/>
                  </a:lnTo>
                  <a:lnTo>
                    <a:pt x="156171" y="88646"/>
                  </a:lnTo>
                  <a:lnTo>
                    <a:pt x="106299" y="70485"/>
                  </a:lnTo>
                  <a:lnTo>
                    <a:pt x="129286" y="7378"/>
                  </a:lnTo>
                  <a:lnTo>
                    <a:pt x="108966" y="0"/>
                  </a:lnTo>
                  <a:lnTo>
                    <a:pt x="52959" y="153670"/>
                  </a:lnTo>
                  <a:lnTo>
                    <a:pt x="73279" y="161163"/>
                  </a:lnTo>
                  <a:lnTo>
                    <a:pt x="99695" y="88646"/>
                  </a:lnTo>
                  <a:lnTo>
                    <a:pt x="179578" y="117729"/>
                  </a:lnTo>
                  <a:lnTo>
                    <a:pt x="153289" y="190246"/>
                  </a:lnTo>
                  <a:lnTo>
                    <a:pt x="173609" y="197612"/>
                  </a:lnTo>
                  <a:lnTo>
                    <a:pt x="209219" y="99568"/>
                  </a:lnTo>
                  <a:lnTo>
                    <a:pt x="229489" y="43827"/>
                  </a:lnTo>
                  <a:close/>
                </a:path>
                <a:path w="621030" h="598170">
                  <a:moveTo>
                    <a:pt x="280670" y="423418"/>
                  </a:moveTo>
                  <a:lnTo>
                    <a:pt x="255968" y="391248"/>
                  </a:lnTo>
                  <a:lnTo>
                    <a:pt x="219265" y="382803"/>
                  </a:lnTo>
                  <a:lnTo>
                    <a:pt x="211074" y="384175"/>
                  </a:lnTo>
                  <a:lnTo>
                    <a:pt x="203327" y="386918"/>
                  </a:lnTo>
                  <a:lnTo>
                    <a:pt x="196113" y="390931"/>
                  </a:lnTo>
                  <a:lnTo>
                    <a:pt x="189382" y="396252"/>
                  </a:lnTo>
                  <a:lnTo>
                    <a:pt x="183261" y="402717"/>
                  </a:lnTo>
                  <a:lnTo>
                    <a:pt x="201803" y="411480"/>
                  </a:lnTo>
                  <a:lnTo>
                    <a:pt x="206502" y="405765"/>
                  </a:lnTo>
                  <a:lnTo>
                    <a:pt x="211963" y="402082"/>
                  </a:lnTo>
                  <a:lnTo>
                    <a:pt x="224663" y="398780"/>
                  </a:lnTo>
                  <a:lnTo>
                    <a:pt x="231902" y="399288"/>
                  </a:lnTo>
                  <a:lnTo>
                    <a:pt x="239776" y="402209"/>
                  </a:lnTo>
                  <a:lnTo>
                    <a:pt x="248285" y="405257"/>
                  </a:lnTo>
                  <a:lnTo>
                    <a:pt x="254127" y="409448"/>
                  </a:lnTo>
                  <a:lnTo>
                    <a:pt x="257175" y="414528"/>
                  </a:lnTo>
                  <a:lnTo>
                    <a:pt x="259461" y="418211"/>
                  </a:lnTo>
                  <a:lnTo>
                    <a:pt x="259842" y="422275"/>
                  </a:lnTo>
                  <a:lnTo>
                    <a:pt x="258191" y="426593"/>
                  </a:lnTo>
                  <a:lnTo>
                    <a:pt x="257048" y="430022"/>
                  </a:lnTo>
                  <a:lnTo>
                    <a:pt x="254762" y="434086"/>
                  </a:lnTo>
                  <a:lnTo>
                    <a:pt x="251333" y="438785"/>
                  </a:lnTo>
                  <a:lnTo>
                    <a:pt x="246354" y="438505"/>
                  </a:lnTo>
                  <a:lnTo>
                    <a:pt x="243586" y="438048"/>
                  </a:lnTo>
                  <a:lnTo>
                    <a:pt x="243586" y="451104"/>
                  </a:lnTo>
                  <a:lnTo>
                    <a:pt x="214757" y="481330"/>
                  </a:lnTo>
                  <a:lnTo>
                    <a:pt x="200660" y="483743"/>
                  </a:lnTo>
                  <a:lnTo>
                    <a:pt x="194056" y="483235"/>
                  </a:lnTo>
                  <a:lnTo>
                    <a:pt x="180975" y="478409"/>
                  </a:lnTo>
                  <a:lnTo>
                    <a:pt x="176403" y="474853"/>
                  </a:lnTo>
                  <a:lnTo>
                    <a:pt x="173482" y="469061"/>
                  </a:lnTo>
                  <a:lnTo>
                    <a:pt x="171577" y="465328"/>
                  </a:lnTo>
                  <a:lnTo>
                    <a:pt x="188468" y="441706"/>
                  </a:lnTo>
                  <a:lnTo>
                    <a:pt x="193548" y="441833"/>
                  </a:lnTo>
                  <a:lnTo>
                    <a:pt x="198628" y="442087"/>
                  </a:lnTo>
                  <a:lnTo>
                    <a:pt x="206883" y="443611"/>
                  </a:lnTo>
                  <a:lnTo>
                    <a:pt x="218363" y="446684"/>
                  </a:lnTo>
                  <a:lnTo>
                    <a:pt x="225679" y="448691"/>
                  </a:lnTo>
                  <a:lnTo>
                    <a:pt x="231013" y="449834"/>
                  </a:lnTo>
                  <a:lnTo>
                    <a:pt x="234188" y="450469"/>
                  </a:lnTo>
                  <a:lnTo>
                    <a:pt x="237490" y="450977"/>
                  </a:lnTo>
                  <a:lnTo>
                    <a:pt x="240538" y="451231"/>
                  </a:lnTo>
                  <a:lnTo>
                    <a:pt x="243586" y="451104"/>
                  </a:lnTo>
                  <a:lnTo>
                    <a:pt x="243586" y="438048"/>
                  </a:lnTo>
                  <a:lnTo>
                    <a:pt x="240182" y="437476"/>
                  </a:lnTo>
                  <a:lnTo>
                    <a:pt x="232829" y="435698"/>
                  </a:lnTo>
                  <a:lnTo>
                    <a:pt x="224282" y="433197"/>
                  </a:lnTo>
                  <a:lnTo>
                    <a:pt x="215925" y="430631"/>
                  </a:lnTo>
                  <a:lnTo>
                    <a:pt x="208953" y="428625"/>
                  </a:lnTo>
                  <a:lnTo>
                    <a:pt x="203403" y="427202"/>
                  </a:lnTo>
                  <a:lnTo>
                    <a:pt x="199263" y="426339"/>
                  </a:lnTo>
                  <a:lnTo>
                    <a:pt x="192024" y="425069"/>
                  </a:lnTo>
                  <a:lnTo>
                    <a:pt x="185547" y="425069"/>
                  </a:lnTo>
                  <a:lnTo>
                    <a:pt x="179832" y="426339"/>
                  </a:lnTo>
                  <a:lnTo>
                    <a:pt x="174117" y="427482"/>
                  </a:lnTo>
                  <a:lnTo>
                    <a:pt x="151955" y="459740"/>
                  </a:lnTo>
                  <a:lnTo>
                    <a:pt x="151879" y="463296"/>
                  </a:lnTo>
                  <a:lnTo>
                    <a:pt x="152704" y="469061"/>
                  </a:lnTo>
                  <a:lnTo>
                    <a:pt x="183642" y="496062"/>
                  </a:lnTo>
                  <a:lnTo>
                    <a:pt x="190500" y="497078"/>
                  </a:lnTo>
                  <a:lnTo>
                    <a:pt x="204597" y="496316"/>
                  </a:lnTo>
                  <a:lnTo>
                    <a:pt x="212471" y="494411"/>
                  </a:lnTo>
                  <a:lnTo>
                    <a:pt x="221107" y="491109"/>
                  </a:lnTo>
                  <a:lnTo>
                    <a:pt x="219430" y="497078"/>
                  </a:lnTo>
                  <a:lnTo>
                    <a:pt x="218567" y="501777"/>
                  </a:lnTo>
                  <a:lnTo>
                    <a:pt x="218313" y="505841"/>
                  </a:lnTo>
                  <a:lnTo>
                    <a:pt x="237490" y="512826"/>
                  </a:lnTo>
                  <a:lnTo>
                    <a:pt x="238379" y="505714"/>
                  </a:lnTo>
                  <a:lnTo>
                    <a:pt x="239395" y="500380"/>
                  </a:lnTo>
                  <a:lnTo>
                    <a:pt x="267627" y="451104"/>
                  </a:lnTo>
                  <a:lnTo>
                    <a:pt x="272415" y="443484"/>
                  </a:lnTo>
                  <a:lnTo>
                    <a:pt x="273354" y="441706"/>
                  </a:lnTo>
                  <a:lnTo>
                    <a:pt x="274904" y="438785"/>
                  </a:lnTo>
                  <a:lnTo>
                    <a:pt x="275717" y="437261"/>
                  </a:lnTo>
                  <a:lnTo>
                    <a:pt x="280670" y="423418"/>
                  </a:lnTo>
                  <a:close/>
                </a:path>
                <a:path w="621030" h="598170">
                  <a:moveTo>
                    <a:pt x="373253" y="96139"/>
                  </a:moveTo>
                  <a:lnTo>
                    <a:pt x="372198" y="95758"/>
                  </a:lnTo>
                  <a:lnTo>
                    <a:pt x="251460" y="51816"/>
                  </a:lnTo>
                  <a:lnTo>
                    <a:pt x="244856" y="69977"/>
                  </a:lnTo>
                  <a:lnTo>
                    <a:pt x="295529" y="88392"/>
                  </a:lnTo>
                  <a:lnTo>
                    <a:pt x="246126" y="224028"/>
                  </a:lnTo>
                  <a:lnTo>
                    <a:pt x="266446" y="231394"/>
                  </a:lnTo>
                  <a:lnTo>
                    <a:pt x="315849" y="95758"/>
                  </a:lnTo>
                  <a:lnTo>
                    <a:pt x="366649" y="114300"/>
                  </a:lnTo>
                  <a:lnTo>
                    <a:pt x="373253" y="96139"/>
                  </a:lnTo>
                  <a:close/>
                </a:path>
                <a:path w="621030" h="598170">
                  <a:moveTo>
                    <a:pt x="400672" y="464464"/>
                  </a:moveTo>
                  <a:lnTo>
                    <a:pt x="400558" y="456946"/>
                  </a:lnTo>
                  <a:lnTo>
                    <a:pt x="396938" y="449834"/>
                  </a:lnTo>
                  <a:lnTo>
                    <a:pt x="395389" y="446684"/>
                  </a:lnTo>
                  <a:lnTo>
                    <a:pt x="393827" y="443484"/>
                  </a:lnTo>
                  <a:lnTo>
                    <a:pt x="392264" y="442214"/>
                  </a:lnTo>
                  <a:lnTo>
                    <a:pt x="387604" y="438404"/>
                  </a:lnTo>
                  <a:lnTo>
                    <a:pt x="371856" y="432689"/>
                  </a:lnTo>
                  <a:lnTo>
                    <a:pt x="364490" y="432054"/>
                  </a:lnTo>
                  <a:lnTo>
                    <a:pt x="356743" y="433197"/>
                  </a:lnTo>
                  <a:lnTo>
                    <a:pt x="350685" y="434403"/>
                  </a:lnTo>
                  <a:lnTo>
                    <a:pt x="344170" y="436283"/>
                  </a:lnTo>
                  <a:lnTo>
                    <a:pt x="337159" y="438886"/>
                  </a:lnTo>
                  <a:lnTo>
                    <a:pt x="329692" y="442214"/>
                  </a:lnTo>
                  <a:lnTo>
                    <a:pt x="340868" y="424307"/>
                  </a:lnTo>
                  <a:lnTo>
                    <a:pt x="323723" y="417957"/>
                  </a:lnTo>
                  <a:lnTo>
                    <a:pt x="259842" y="520954"/>
                  </a:lnTo>
                  <a:lnTo>
                    <a:pt x="278765" y="527812"/>
                  </a:lnTo>
                  <a:lnTo>
                    <a:pt x="308483" y="479933"/>
                  </a:lnTo>
                  <a:lnTo>
                    <a:pt x="315836" y="469277"/>
                  </a:lnTo>
                  <a:lnTo>
                    <a:pt x="353377" y="446684"/>
                  </a:lnTo>
                  <a:lnTo>
                    <a:pt x="360756" y="447141"/>
                  </a:lnTo>
                  <a:lnTo>
                    <a:pt x="368046" y="449072"/>
                  </a:lnTo>
                  <a:lnTo>
                    <a:pt x="372872" y="450850"/>
                  </a:lnTo>
                  <a:lnTo>
                    <a:pt x="376174" y="453263"/>
                  </a:lnTo>
                  <a:lnTo>
                    <a:pt x="378079" y="457034"/>
                  </a:lnTo>
                  <a:lnTo>
                    <a:pt x="379603" y="459740"/>
                  </a:lnTo>
                  <a:lnTo>
                    <a:pt x="330200" y="546608"/>
                  </a:lnTo>
                  <a:lnTo>
                    <a:pt x="349250" y="553466"/>
                  </a:lnTo>
                  <a:lnTo>
                    <a:pt x="387934" y="491109"/>
                  </a:lnTo>
                  <a:lnTo>
                    <a:pt x="392938" y="482981"/>
                  </a:lnTo>
                  <a:lnTo>
                    <a:pt x="396240" y="476758"/>
                  </a:lnTo>
                  <a:lnTo>
                    <a:pt x="397764" y="472694"/>
                  </a:lnTo>
                  <a:lnTo>
                    <a:pt x="400672" y="464464"/>
                  </a:lnTo>
                  <a:close/>
                </a:path>
                <a:path w="621030" h="598170">
                  <a:moveTo>
                    <a:pt x="530987" y="493522"/>
                  </a:moveTo>
                  <a:lnTo>
                    <a:pt x="505968" y="484378"/>
                  </a:lnTo>
                  <a:lnTo>
                    <a:pt x="431292" y="517144"/>
                  </a:lnTo>
                  <a:lnTo>
                    <a:pt x="485902" y="429133"/>
                  </a:lnTo>
                  <a:lnTo>
                    <a:pt x="467106" y="422275"/>
                  </a:lnTo>
                  <a:lnTo>
                    <a:pt x="378841" y="564261"/>
                  </a:lnTo>
                  <a:lnTo>
                    <a:pt x="397891" y="571246"/>
                  </a:lnTo>
                  <a:lnTo>
                    <a:pt x="419227" y="536829"/>
                  </a:lnTo>
                  <a:lnTo>
                    <a:pt x="449580" y="525272"/>
                  </a:lnTo>
                  <a:lnTo>
                    <a:pt x="450977" y="590550"/>
                  </a:lnTo>
                  <a:lnTo>
                    <a:pt x="471678" y="598043"/>
                  </a:lnTo>
                  <a:lnTo>
                    <a:pt x="468680" y="525272"/>
                  </a:lnTo>
                  <a:lnTo>
                    <a:pt x="468376" y="517779"/>
                  </a:lnTo>
                  <a:lnTo>
                    <a:pt x="470014" y="517144"/>
                  </a:lnTo>
                  <a:lnTo>
                    <a:pt x="530987" y="493522"/>
                  </a:lnTo>
                  <a:close/>
                </a:path>
                <a:path w="621030" h="598170">
                  <a:moveTo>
                    <a:pt x="542290" y="157607"/>
                  </a:moveTo>
                  <a:lnTo>
                    <a:pt x="433730" y="248018"/>
                  </a:lnTo>
                  <a:lnTo>
                    <a:pt x="422021" y="263017"/>
                  </a:lnTo>
                  <a:lnTo>
                    <a:pt x="422211" y="258064"/>
                  </a:lnTo>
                  <a:lnTo>
                    <a:pt x="422910" y="237490"/>
                  </a:lnTo>
                  <a:lnTo>
                    <a:pt x="425589" y="134239"/>
                  </a:lnTo>
                  <a:lnTo>
                    <a:pt x="426085" y="115443"/>
                  </a:lnTo>
                  <a:lnTo>
                    <a:pt x="395478" y="104267"/>
                  </a:lnTo>
                  <a:lnTo>
                    <a:pt x="339598" y="258064"/>
                  </a:lnTo>
                  <a:lnTo>
                    <a:pt x="359156" y="265176"/>
                  </a:lnTo>
                  <a:lnTo>
                    <a:pt x="406781" y="134239"/>
                  </a:lnTo>
                  <a:lnTo>
                    <a:pt x="403606" y="281305"/>
                  </a:lnTo>
                  <a:lnTo>
                    <a:pt x="422021" y="288036"/>
                  </a:lnTo>
                  <a:lnTo>
                    <a:pt x="442366" y="263017"/>
                  </a:lnTo>
                  <a:lnTo>
                    <a:pt x="513461" y="175641"/>
                  </a:lnTo>
                  <a:lnTo>
                    <a:pt x="466725" y="304292"/>
                  </a:lnTo>
                  <a:lnTo>
                    <a:pt x="486283" y="311404"/>
                  </a:lnTo>
                  <a:lnTo>
                    <a:pt x="535711" y="175641"/>
                  </a:lnTo>
                  <a:lnTo>
                    <a:pt x="542290" y="157607"/>
                  </a:lnTo>
                  <a:close/>
                </a:path>
                <a:path w="621030" h="598170">
                  <a:moveTo>
                    <a:pt x="621030" y="339979"/>
                  </a:moveTo>
                  <a:lnTo>
                    <a:pt x="545338" y="312420"/>
                  </a:lnTo>
                  <a:lnTo>
                    <a:pt x="594614" y="176784"/>
                  </a:lnTo>
                  <a:lnTo>
                    <a:pt x="574294" y="169291"/>
                  </a:lnTo>
                  <a:lnTo>
                    <a:pt x="518414" y="323088"/>
                  </a:lnTo>
                  <a:lnTo>
                    <a:pt x="614426" y="358013"/>
                  </a:lnTo>
                  <a:lnTo>
                    <a:pt x="621030" y="339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4556" y="4559808"/>
            <a:ext cx="871855" cy="55372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ts val="2115"/>
              </a:lnSpc>
            </a:pPr>
            <a:r>
              <a:rPr sz="1800" dirty="0">
                <a:latin typeface="Arial"/>
                <a:cs typeface="Arial"/>
              </a:rPr>
              <a:t>HTML</a:t>
            </a:r>
            <a:endParaRPr sz="1800">
              <a:latin typeface="Arial"/>
              <a:cs typeface="Arial"/>
            </a:endParaRPr>
          </a:p>
          <a:p>
            <a:pPr marL="17653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Bank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84601" y="4492497"/>
            <a:ext cx="1835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Fake login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246685" y="4644961"/>
            <a:ext cx="370840" cy="367665"/>
            <a:chOff x="6246685" y="4644961"/>
            <a:chExt cx="370840" cy="367665"/>
          </a:xfrm>
        </p:grpSpPr>
        <p:sp>
          <p:nvSpPr>
            <p:cNvPr id="52" name="object 52"/>
            <p:cNvSpPr/>
            <p:nvPr/>
          </p:nvSpPr>
          <p:spPr>
            <a:xfrm>
              <a:off x="6251447" y="4649723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5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7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51447" y="4649723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5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7" y="179069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356984" y="4673930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259" y="3334638"/>
            <a:ext cx="12395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Fake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Bank</a:t>
            </a:r>
            <a:endParaRPr sz="20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looks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75841" y="3630929"/>
            <a:ext cx="2645410" cy="560070"/>
            <a:chOff x="1275841" y="3630929"/>
            <a:chExt cx="2645410" cy="560070"/>
          </a:xfrm>
        </p:grpSpPr>
        <p:sp>
          <p:nvSpPr>
            <p:cNvPr id="57" name="object 57"/>
            <p:cNvSpPr/>
            <p:nvPr/>
          </p:nvSpPr>
          <p:spPr>
            <a:xfrm>
              <a:off x="1275841" y="3630929"/>
              <a:ext cx="622300" cy="215265"/>
            </a:xfrm>
            <a:custGeom>
              <a:avLst/>
              <a:gdLst/>
              <a:ahLst/>
              <a:cxnLst/>
              <a:rect l="l" t="t" r="r" b="b"/>
              <a:pathLst>
                <a:path w="622300" h="215264">
                  <a:moveTo>
                    <a:pt x="10160" y="0"/>
                  </a:moveTo>
                  <a:lnTo>
                    <a:pt x="0" y="36576"/>
                  </a:lnTo>
                  <a:lnTo>
                    <a:pt x="36703" y="46863"/>
                  </a:lnTo>
                  <a:lnTo>
                    <a:pt x="46863" y="10160"/>
                  </a:lnTo>
                  <a:lnTo>
                    <a:pt x="10160" y="0"/>
                  </a:lnTo>
                  <a:close/>
                </a:path>
                <a:path w="622300" h="215264">
                  <a:moveTo>
                    <a:pt x="83566" y="20447"/>
                  </a:moveTo>
                  <a:lnTo>
                    <a:pt x="73406" y="57150"/>
                  </a:lnTo>
                  <a:lnTo>
                    <a:pt x="110109" y="67310"/>
                  </a:lnTo>
                  <a:lnTo>
                    <a:pt x="120269" y="30607"/>
                  </a:lnTo>
                  <a:lnTo>
                    <a:pt x="83566" y="20447"/>
                  </a:lnTo>
                  <a:close/>
                </a:path>
                <a:path w="622300" h="215264">
                  <a:moveTo>
                    <a:pt x="156972" y="40894"/>
                  </a:moveTo>
                  <a:lnTo>
                    <a:pt x="146812" y="77597"/>
                  </a:lnTo>
                  <a:lnTo>
                    <a:pt x="183515" y="87884"/>
                  </a:lnTo>
                  <a:lnTo>
                    <a:pt x="193675" y="51181"/>
                  </a:lnTo>
                  <a:lnTo>
                    <a:pt x="156972" y="40894"/>
                  </a:lnTo>
                  <a:close/>
                </a:path>
                <a:path w="622300" h="215264">
                  <a:moveTo>
                    <a:pt x="230378" y="61341"/>
                  </a:moveTo>
                  <a:lnTo>
                    <a:pt x="220091" y="98044"/>
                  </a:lnTo>
                  <a:lnTo>
                    <a:pt x="256794" y="108331"/>
                  </a:lnTo>
                  <a:lnTo>
                    <a:pt x="267081" y="71628"/>
                  </a:lnTo>
                  <a:lnTo>
                    <a:pt x="230378" y="61341"/>
                  </a:lnTo>
                  <a:close/>
                </a:path>
                <a:path w="622300" h="215264">
                  <a:moveTo>
                    <a:pt x="303784" y="81788"/>
                  </a:moveTo>
                  <a:lnTo>
                    <a:pt x="293497" y="118491"/>
                  </a:lnTo>
                  <a:lnTo>
                    <a:pt x="330200" y="128778"/>
                  </a:lnTo>
                  <a:lnTo>
                    <a:pt x="340487" y="92075"/>
                  </a:lnTo>
                  <a:lnTo>
                    <a:pt x="303784" y="81788"/>
                  </a:lnTo>
                  <a:close/>
                </a:path>
                <a:path w="622300" h="215264">
                  <a:moveTo>
                    <a:pt x="377190" y="102362"/>
                  </a:moveTo>
                  <a:lnTo>
                    <a:pt x="366903" y="139065"/>
                  </a:lnTo>
                  <a:lnTo>
                    <a:pt x="403606" y="149225"/>
                  </a:lnTo>
                  <a:lnTo>
                    <a:pt x="413893" y="112522"/>
                  </a:lnTo>
                  <a:lnTo>
                    <a:pt x="377190" y="102362"/>
                  </a:lnTo>
                  <a:close/>
                </a:path>
                <a:path w="622300" h="215264">
                  <a:moveTo>
                    <a:pt x="450596" y="122809"/>
                  </a:moveTo>
                  <a:lnTo>
                    <a:pt x="440309" y="159512"/>
                  </a:lnTo>
                  <a:lnTo>
                    <a:pt x="477012" y="169799"/>
                  </a:lnTo>
                  <a:lnTo>
                    <a:pt x="487299" y="133096"/>
                  </a:lnTo>
                  <a:lnTo>
                    <a:pt x="450596" y="122809"/>
                  </a:lnTo>
                  <a:close/>
                </a:path>
                <a:path w="622300" h="215264">
                  <a:moveTo>
                    <a:pt x="527558" y="104775"/>
                  </a:moveTo>
                  <a:lnTo>
                    <a:pt x="496824" y="214884"/>
                  </a:lnTo>
                  <a:lnTo>
                    <a:pt x="622300" y="190500"/>
                  </a:lnTo>
                  <a:lnTo>
                    <a:pt x="614299" y="183261"/>
                  </a:lnTo>
                  <a:lnTo>
                    <a:pt x="525399" y="183261"/>
                  </a:lnTo>
                  <a:lnTo>
                    <a:pt x="513715" y="179959"/>
                  </a:lnTo>
                  <a:lnTo>
                    <a:pt x="524002" y="143256"/>
                  </a:lnTo>
                  <a:lnTo>
                    <a:pt x="570086" y="143256"/>
                  </a:lnTo>
                  <a:lnTo>
                    <a:pt x="527558" y="104775"/>
                  </a:lnTo>
                  <a:close/>
                </a:path>
                <a:path w="622300" h="215264">
                  <a:moveTo>
                    <a:pt x="524002" y="143256"/>
                  </a:moveTo>
                  <a:lnTo>
                    <a:pt x="513715" y="179959"/>
                  </a:lnTo>
                  <a:lnTo>
                    <a:pt x="525399" y="183261"/>
                  </a:lnTo>
                  <a:lnTo>
                    <a:pt x="535685" y="146558"/>
                  </a:lnTo>
                  <a:lnTo>
                    <a:pt x="524002" y="143256"/>
                  </a:lnTo>
                  <a:close/>
                </a:path>
                <a:path w="622300" h="215264">
                  <a:moveTo>
                    <a:pt x="570086" y="143256"/>
                  </a:moveTo>
                  <a:lnTo>
                    <a:pt x="524002" y="143256"/>
                  </a:lnTo>
                  <a:lnTo>
                    <a:pt x="535685" y="146558"/>
                  </a:lnTo>
                  <a:lnTo>
                    <a:pt x="525399" y="183261"/>
                  </a:lnTo>
                  <a:lnTo>
                    <a:pt x="614299" y="183261"/>
                  </a:lnTo>
                  <a:lnTo>
                    <a:pt x="570086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7852" y="3709415"/>
              <a:ext cx="533400" cy="48158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17825" y="3877055"/>
              <a:ext cx="990600" cy="114300"/>
            </a:xfrm>
            <a:custGeom>
              <a:avLst/>
              <a:gdLst/>
              <a:ahLst/>
              <a:cxnLst/>
              <a:rect l="l" t="t" r="r" b="b"/>
              <a:pathLst>
                <a:path w="990600" h="114300">
                  <a:moveTo>
                    <a:pt x="990600" y="38100"/>
                  </a:moveTo>
                  <a:lnTo>
                    <a:pt x="952500" y="38100"/>
                  </a:lnTo>
                  <a:lnTo>
                    <a:pt x="952500" y="76200"/>
                  </a:lnTo>
                  <a:lnTo>
                    <a:pt x="990600" y="76200"/>
                  </a:lnTo>
                  <a:lnTo>
                    <a:pt x="990600" y="38100"/>
                  </a:lnTo>
                  <a:close/>
                </a:path>
                <a:path w="990600" h="114300">
                  <a:moveTo>
                    <a:pt x="914400" y="38100"/>
                  </a:moveTo>
                  <a:lnTo>
                    <a:pt x="876300" y="38100"/>
                  </a:lnTo>
                  <a:lnTo>
                    <a:pt x="876300" y="76200"/>
                  </a:lnTo>
                  <a:lnTo>
                    <a:pt x="914400" y="76200"/>
                  </a:lnTo>
                  <a:lnTo>
                    <a:pt x="914400" y="38100"/>
                  </a:lnTo>
                  <a:close/>
                </a:path>
                <a:path w="990600" h="114300">
                  <a:moveTo>
                    <a:pt x="838200" y="38100"/>
                  </a:moveTo>
                  <a:lnTo>
                    <a:pt x="800100" y="38100"/>
                  </a:lnTo>
                  <a:lnTo>
                    <a:pt x="800100" y="76200"/>
                  </a:lnTo>
                  <a:lnTo>
                    <a:pt x="838200" y="76200"/>
                  </a:lnTo>
                  <a:lnTo>
                    <a:pt x="838200" y="38100"/>
                  </a:lnTo>
                  <a:close/>
                </a:path>
                <a:path w="990600" h="114300">
                  <a:moveTo>
                    <a:pt x="762000" y="38100"/>
                  </a:moveTo>
                  <a:lnTo>
                    <a:pt x="723900" y="38100"/>
                  </a:lnTo>
                  <a:lnTo>
                    <a:pt x="723900" y="76200"/>
                  </a:lnTo>
                  <a:lnTo>
                    <a:pt x="762000" y="76200"/>
                  </a:lnTo>
                  <a:lnTo>
                    <a:pt x="762000" y="38100"/>
                  </a:lnTo>
                  <a:close/>
                </a:path>
                <a:path w="990600" h="114300">
                  <a:moveTo>
                    <a:pt x="685800" y="38100"/>
                  </a:moveTo>
                  <a:lnTo>
                    <a:pt x="647700" y="38100"/>
                  </a:lnTo>
                  <a:lnTo>
                    <a:pt x="647700" y="76200"/>
                  </a:lnTo>
                  <a:lnTo>
                    <a:pt x="685800" y="76200"/>
                  </a:lnTo>
                  <a:lnTo>
                    <a:pt x="685800" y="38100"/>
                  </a:lnTo>
                  <a:close/>
                </a:path>
                <a:path w="990600" h="114300">
                  <a:moveTo>
                    <a:pt x="609600" y="38100"/>
                  </a:moveTo>
                  <a:lnTo>
                    <a:pt x="571500" y="38100"/>
                  </a:lnTo>
                  <a:lnTo>
                    <a:pt x="571500" y="76200"/>
                  </a:lnTo>
                  <a:lnTo>
                    <a:pt x="609600" y="76200"/>
                  </a:lnTo>
                  <a:lnTo>
                    <a:pt x="609600" y="38100"/>
                  </a:lnTo>
                  <a:close/>
                </a:path>
                <a:path w="990600" h="114300">
                  <a:moveTo>
                    <a:pt x="533400" y="38100"/>
                  </a:moveTo>
                  <a:lnTo>
                    <a:pt x="495300" y="38100"/>
                  </a:lnTo>
                  <a:lnTo>
                    <a:pt x="495300" y="76200"/>
                  </a:lnTo>
                  <a:lnTo>
                    <a:pt x="533400" y="76200"/>
                  </a:lnTo>
                  <a:lnTo>
                    <a:pt x="533400" y="38100"/>
                  </a:lnTo>
                  <a:close/>
                </a:path>
                <a:path w="990600" h="114300">
                  <a:moveTo>
                    <a:pt x="457200" y="38100"/>
                  </a:moveTo>
                  <a:lnTo>
                    <a:pt x="419100" y="38100"/>
                  </a:lnTo>
                  <a:lnTo>
                    <a:pt x="419100" y="76200"/>
                  </a:lnTo>
                  <a:lnTo>
                    <a:pt x="457200" y="76200"/>
                  </a:lnTo>
                  <a:lnTo>
                    <a:pt x="457200" y="38100"/>
                  </a:lnTo>
                  <a:close/>
                </a:path>
                <a:path w="990600" h="114300">
                  <a:moveTo>
                    <a:pt x="381000" y="38100"/>
                  </a:moveTo>
                  <a:lnTo>
                    <a:pt x="342900" y="38100"/>
                  </a:lnTo>
                  <a:lnTo>
                    <a:pt x="342900" y="76200"/>
                  </a:lnTo>
                  <a:lnTo>
                    <a:pt x="381000" y="76200"/>
                  </a:lnTo>
                  <a:lnTo>
                    <a:pt x="381000" y="38100"/>
                  </a:lnTo>
                  <a:close/>
                </a:path>
                <a:path w="990600" h="114300">
                  <a:moveTo>
                    <a:pt x="304800" y="38100"/>
                  </a:moveTo>
                  <a:lnTo>
                    <a:pt x="266700" y="38100"/>
                  </a:lnTo>
                  <a:lnTo>
                    <a:pt x="266700" y="76200"/>
                  </a:lnTo>
                  <a:lnTo>
                    <a:pt x="304800" y="76200"/>
                  </a:lnTo>
                  <a:lnTo>
                    <a:pt x="304800" y="38100"/>
                  </a:lnTo>
                  <a:close/>
                </a:path>
                <a:path w="990600" h="114300">
                  <a:moveTo>
                    <a:pt x="228600" y="38100"/>
                  </a:moveTo>
                  <a:lnTo>
                    <a:pt x="190500" y="38100"/>
                  </a:lnTo>
                  <a:lnTo>
                    <a:pt x="190500" y="76200"/>
                  </a:lnTo>
                  <a:lnTo>
                    <a:pt x="228600" y="76200"/>
                  </a:lnTo>
                  <a:lnTo>
                    <a:pt x="228600" y="38100"/>
                  </a:lnTo>
                  <a:close/>
                </a:path>
                <a:path w="9906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  <a:path w="990600" h="114300">
                  <a:moveTo>
                    <a:pt x="15240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52400" y="76200"/>
                  </a:lnTo>
                  <a:lnTo>
                    <a:pt x="1524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28544" y="3736847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180594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1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4" y="359663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1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28544" y="3736847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0" y="179831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4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1"/>
                  </a:lnTo>
                  <a:lnTo>
                    <a:pt x="354733" y="227636"/>
                  </a:lnTo>
                  <a:lnTo>
                    <a:pt x="336521" y="270594"/>
                  </a:lnTo>
                  <a:lnTo>
                    <a:pt x="308276" y="306990"/>
                  </a:lnTo>
                  <a:lnTo>
                    <a:pt x="271723" y="335110"/>
                  </a:lnTo>
                  <a:lnTo>
                    <a:pt x="228587" y="353239"/>
                  </a:lnTo>
                  <a:lnTo>
                    <a:pt x="180594" y="359663"/>
                  </a:lnTo>
                  <a:lnTo>
                    <a:pt x="132600" y="353239"/>
                  </a:lnTo>
                  <a:lnTo>
                    <a:pt x="89464" y="335110"/>
                  </a:lnTo>
                  <a:lnTo>
                    <a:pt x="52911" y="306990"/>
                  </a:lnTo>
                  <a:lnTo>
                    <a:pt x="24666" y="270594"/>
                  </a:lnTo>
                  <a:lnTo>
                    <a:pt x="6454" y="227636"/>
                  </a:lnTo>
                  <a:lnTo>
                    <a:pt x="0" y="1798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933826" y="37613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870454" y="4059935"/>
            <a:ext cx="4792980" cy="323215"/>
            <a:chOff x="2870454" y="4059935"/>
            <a:chExt cx="4792980" cy="323215"/>
          </a:xfrm>
        </p:grpSpPr>
        <p:sp>
          <p:nvSpPr>
            <p:cNvPr id="64" name="object 64"/>
            <p:cNvSpPr/>
            <p:nvPr/>
          </p:nvSpPr>
          <p:spPr>
            <a:xfrm>
              <a:off x="2870454" y="4125848"/>
              <a:ext cx="4792980" cy="205104"/>
            </a:xfrm>
            <a:custGeom>
              <a:avLst/>
              <a:gdLst/>
              <a:ahLst/>
              <a:cxnLst/>
              <a:rect l="l" t="t" r="r" b="b"/>
              <a:pathLst>
                <a:path w="4792980" h="205104">
                  <a:moveTo>
                    <a:pt x="4678934" y="14477"/>
                  </a:moveTo>
                  <a:lnTo>
                    <a:pt x="4678730" y="90741"/>
                  </a:lnTo>
                  <a:lnTo>
                    <a:pt x="4697730" y="90805"/>
                  </a:lnTo>
                  <a:lnTo>
                    <a:pt x="4697730" y="128905"/>
                  </a:lnTo>
                  <a:lnTo>
                    <a:pt x="4678628" y="128905"/>
                  </a:lnTo>
                  <a:lnTo>
                    <a:pt x="4678426" y="204977"/>
                  </a:lnTo>
                  <a:lnTo>
                    <a:pt x="4770283" y="128905"/>
                  </a:lnTo>
                  <a:lnTo>
                    <a:pt x="4697730" y="128905"/>
                  </a:lnTo>
                  <a:lnTo>
                    <a:pt x="4770360" y="128841"/>
                  </a:lnTo>
                  <a:lnTo>
                    <a:pt x="4792980" y="110108"/>
                  </a:lnTo>
                  <a:lnTo>
                    <a:pt x="4678934" y="14477"/>
                  </a:lnTo>
                  <a:close/>
                </a:path>
                <a:path w="4792980" h="205104">
                  <a:moveTo>
                    <a:pt x="4678730" y="90741"/>
                  </a:moveTo>
                  <a:lnTo>
                    <a:pt x="4678629" y="128841"/>
                  </a:lnTo>
                  <a:lnTo>
                    <a:pt x="4697730" y="128905"/>
                  </a:lnTo>
                  <a:lnTo>
                    <a:pt x="4697730" y="90805"/>
                  </a:lnTo>
                  <a:lnTo>
                    <a:pt x="4678730" y="90741"/>
                  </a:lnTo>
                  <a:close/>
                </a:path>
                <a:path w="4792980" h="205104">
                  <a:moveTo>
                    <a:pt x="4545330" y="90296"/>
                  </a:moveTo>
                  <a:lnTo>
                    <a:pt x="4545330" y="128396"/>
                  </a:lnTo>
                  <a:lnTo>
                    <a:pt x="4678629" y="128841"/>
                  </a:lnTo>
                  <a:lnTo>
                    <a:pt x="4678730" y="90741"/>
                  </a:lnTo>
                  <a:lnTo>
                    <a:pt x="4545330" y="90296"/>
                  </a:lnTo>
                  <a:close/>
                </a:path>
                <a:path w="4792980" h="205104">
                  <a:moveTo>
                    <a:pt x="4278757" y="89407"/>
                  </a:moveTo>
                  <a:lnTo>
                    <a:pt x="4278630" y="127507"/>
                  </a:lnTo>
                  <a:lnTo>
                    <a:pt x="4431030" y="128015"/>
                  </a:lnTo>
                  <a:lnTo>
                    <a:pt x="4431157" y="89915"/>
                  </a:lnTo>
                  <a:lnTo>
                    <a:pt x="4278757" y="89407"/>
                  </a:lnTo>
                  <a:close/>
                </a:path>
                <a:path w="4792980" h="205104">
                  <a:moveTo>
                    <a:pt x="4012056" y="88518"/>
                  </a:moveTo>
                  <a:lnTo>
                    <a:pt x="4011929" y="126618"/>
                  </a:lnTo>
                  <a:lnTo>
                    <a:pt x="4164329" y="127126"/>
                  </a:lnTo>
                  <a:lnTo>
                    <a:pt x="4164456" y="89026"/>
                  </a:lnTo>
                  <a:lnTo>
                    <a:pt x="4012056" y="88518"/>
                  </a:lnTo>
                  <a:close/>
                </a:path>
                <a:path w="4792980" h="205104">
                  <a:moveTo>
                    <a:pt x="3745356" y="87756"/>
                  </a:moveTo>
                  <a:lnTo>
                    <a:pt x="3745229" y="125856"/>
                  </a:lnTo>
                  <a:lnTo>
                    <a:pt x="3897629" y="126364"/>
                  </a:lnTo>
                  <a:lnTo>
                    <a:pt x="3897756" y="88264"/>
                  </a:lnTo>
                  <a:lnTo>
                    <a:pt x="3745356" y="87756"/>
                  </a:lnTo>
                  <a:close/>
                </a:path>
                <a:path w="4792980" h="205104">
                  <a:moveTo>
                    <a:pt x="3478656" y="86868"/>
                  </a:moveTo>
                  <a:lnTo>
                    <a:pt x="3478529" y="124968"/>
                  </a:lnTo>
                  <a:lnTo>
                    <a:pt x="3630929" y="125475"/>
                  </a:lnTo>
                  <a:lnTo>
                    <a:pt x="3631056" y="87375"/>
                  </a:lnTo>
                  <a:lnTo>
                    <a:pt x="3478656" y="86868"/>
                  </a:lnTo>
                  <a:close/>
                </a:path>
                <a:path w="4792980" h="205104">
                  <a:moveTo>
                    <a:pt x="3211957" y="85978"/>
                  </a:moveTo>
                  <a:lnTo>
                    <a:pt x="3211830" y="124078"/>
                  </a:lnTo>
                  <a:lnTo>
                    <a:pt x="3364229" y="124587"/>
                  </a:lnTo>
                  <a:lnTo>
                    <a:pt x="3364356" y="86487"/>
                  </a:lnTo>
                  <a:lnTo>
                    <a:pt x="3211957" y="85978"/>
                  </a:lnTo>
                  <a:close/>
                </a:path>
                <a:path w="4792980" h="205104">
                  <a:moveTo>
                    <a:pt x="2945257" y="85217"/>
                  </a:moveTo>
                  <a:lnTo>
                    <a:pt x="2945130" y="123317"/>
                  </a:lnTo>
                  <a:lnTo>
                    <a:pt x="3097530" y="123825"/>
                  </a:lnTo>
                  <a:lnTo>
                    <a:pt x="3097657" y="85725"/>
                  </a:lnTo>
                  <a:lnTo>
                    <a:pt x="2945257" y="85217"/>
                  </a:lnTo>
                  <a:close/>
                </a:path>
                <a:path w="4792980" h="205104">
                  <a:moveTo>
                    <a:pt x="2678557" y="84327"/>
                  </a:moveTo>
                  <a:lnTo>
                    <a:pt x="2678430" y="122427"/>
                  </a:lnTo>
                  <a:lnTo>
                    <a:pt x="2830830" y="122936"/>
                  </a:lnTo>
                  <a:lnTo>
                    <a:pt x="2830957" y="84836"/>
                  </a:lnTo>
                  <a:lnTo>
                    <a:pt x="2678557" y="84327"/>
                  </a:lnTo>
                  <a:close/>
                </a:path>
                <a:path w="4792980" h="205104">
                  <a:moveTo>
                    <a:pt x="2411857" y="83438"/>
                  </a:moveTo>
                  <a:lnTo>
                    <a:pt x="2411730" y="121538"/>
                  </a:lnTo>
                  <a:lnTo>
                    <a:pt x="2564130" y="122046"/>
                  </a:lnTo>
                  <a:lnTo>
                    <a:pt x="2564257" y="83946"/>
                  </a:lnTo>
                  <a:lnTo>
                    <a:pt x="2411857" y="83438"/>
                  </a:lnTo>
                  <a:close/>
                </a:path>
                <a:path w="4792980" h="205104">
                  <a:moveTo>
                    <a:pt x="2145157" y="82676"/>
                  </a:moveTo>
                  <a:lnTo>
                    <a:pt x="2145030" y="120776"/>
                  </a:lnTo>
                  <a:lnTo>
                    <a:pt x="2297430" y="121284"/>
                  </a:lnTo>
                  <a:lnTo>
                    <a:pt x="2297557" y="83184"/>
                  </a:lnTo>
                  <a:lnTo>
                    <a:pt x="2145157" y="82676"/>
                  </a:lnTo>
                  <a:close/>
                </a:path>
                <a:path w="4792980" h="205104">
                  <a:moveTo>
                    <a:pt x="1878457" y="81787"/>
                  </a:moveTo>
                  <a:lnTo>
                    <a:pt x="1878330" y="119887"/>
                  </a:lnTo>
                  <a:lnTo>
                    <a:pt x="2030730" y="120395"/>
                  </a:lnTo>
                  <a:lnTo>
                    <a:pt x="2030857" y="82295"/>
                  </a:lnTo>
                  <a:lnTo>
                    <a:pt x="1878457" y="81787"/>
                  </a:lnTo>
                  <a:close/>
                </a:path>
                <a:path w="4792980" h="205104">
                  <a:moveTo>
                    <a:pt x="1611757" y="80899"/>
                  </a:moveTo>
                  <a:lnTo>
                    <a:pt x="1611630" y="118999"/>
                  </a:lnTo>
                  <a:lnTo>
                    <a:pt x="1764030" y="119506"/>
                  </a:lnTo>
                  <a:lnTo>
                    <a:pt x="1764157" y="81406"/>
                  </a:lnTo>
                  <a:lnTo>
                    <a:pt x="1611757" y="80899"/>
                  </a:lnTo>
                  <a:close/>
                </a:path>
                <a:path w="4792980" h="205104">
                  <a:moveTo>
                    <a:pt x="1345057" y="80137"/>
                  </a:moveTo>
                  <a:lnTo>
                    <a:pt x="1344930" y="118237"/>
                  </a:lnTo>
                  <a:lnTo>
                    <a:pt x="1497330" y="118618"/>
                  </a:lnTo>
                  <a:lnTo>
                    <a:pt x="1497457" y="80518"/>
                  </a:lnTo>
                  <a:lnTo>
                    <a:pt x="1345057" y="80137"/>
                  </a:lnTo>
                  <a:close/>
                </a:path>
                <a:path w="4792980" h="205104">
                  <a:moveTo>
                    <a:pt x="1078357" y="79248"/>
                  </a:moveTo>
                  <a:lnTo>
                    <a:pt x="1078230" y="117348"/>
                  </a:lnTo>
                  <a:lnTo>
                    <a:pt x="1230630" y="117856"/>
                  </a:lnTo>
                  <a:lnTo>
                    <a:pt x="1230757" y="79756"/>
                  </a:lnTo>
                  <a:lnTo>
                    <a:pt x="1078357" y="79248"/>
                  </a:lnTo>
                  <a:close/>
                </a:path>
                <a:path w="4792980" h="205104">
                  <a:moveTo>
                    <a:pt x="811657" y="78358"/>
                  </a:moveTo>
                  <a:lnTo>
                    <a:pt x="811530" y="116458"/>
                  </a:lnTo>
                  <a:lnTo>
                    <a:pt x="963930" y="116967"/>
                  </a:lnTo>
                  <a:lnTo>
                    <a:pt x="964057" y="78867"/>
                  </a:lnTo>
                  <a:lnTo>
                    <a:pt x="811657" y="78358"/>
                  </a:lnTo>
                  <a:close/>
                </a:path>
                <a:path w="4792980" h="205104">
                  <a:moveTo>
                    <a:pt x="544957" y="77596"/>
                  </a:moveTo>
                  <a:lnTo>
                    <a:pt x="544830" y="115696"/>
                  </a:lnTo>
                  <a:lnTo>
                    <a:pt x="697230" y="116077"/>
                  </a:lnTo>
                  <a:lnTo>
                    <a:pt x="697357" y="77977"/>
                  </a:lnTo>
                  <a:lnTo>
                    <a:pt x="544957" y="77596"/>
                  </a:lnTo>
                  <a:close/>
                </a:path>
                <a:path w="4792980" h="205104">
                  <a:moveTo>
                    <a:pt x="278256" y="76707"/>
                  </a:moveTo>
                  <a:lnTo>
                    <a:pt x="278129" y="114807"/>
                  </a:lnTo>
                  <a:lnTo>
                    <a:pt x="430530" y="115315"/>
                  </a:lnTo>
                  <a:lnTo>
                    <a:pt x="430656" y="77215"/>
                  </a:lnTo>
                  <a:lnTo>
                    <a:pt x="278256" y="76707"/>
                  </a:lnTo>
                  <a:close/>
                </a:path>
                <a:path w="4792980" h="205104">
                  <a:moveTo>
                    <a:pt x="114553" y="0"/>
                  </a:moveTo>
                  <a:lnTo>
                    <a:pt x="0" y="94868"/>
                  </a:lnTo>
                  <a:lnTo>
                    <a:pt x="114045" y="190500"/>
                  </a:lnTo>
                  <a:lnTo>
                    <a:pt x="114249" y="114243"/>
                  </a:lnTo>
                  <a:lnTo>
                    <a:pt x="95122" y="114173"/>
                  </a:lnTo>
                  <a:lnTo>
                    <a:pt x="95250" y="76073"/>
                  </a:lnTo>
                  <a:lnTo>
                    <a:pt x="114351" y="76073"/>
                  </a:lnTo>
                  <a:lnTo>
                    <a:pt x="114553" y="0"/>
                  </a:lnTo>
                  <a:close/>
                </a:path>
                <a:path w="4792980" h="205104">
                  <a:moveTo>
                    <a:pt x="114350" y="76143"/>
                  </a:moveTo>
                  <a:lnTo>
                    <a:pt x="114249" y="114243"/>
                  </a:lnTo>
                  <a:lnTo>
                    <a:pt x="163829" y="114426"/>
                  </a:lnTo>
                  <a:lnTo>
                    <a:pt x="163956" y="76326"/>
                  </a:lnTo>
                  <a:lnTo>
                    <a:pt x="114350" y="76143"/>
                  </a:lnTo>
                  <a:close/>
                </a:path>
                <a:path w="4792980" h="205104">
                  <a:moveTo>
                    <a:pt x="95250" y="76073"/>
                  </a:moveTo>
                  <a:lnTo>
                    <a:pt x="95122" y="114173"/>
                  </a:lnTo>
                  <a:lnTo>
                    <a:pt x="114249" y="114243"/>
                  </a:lnTo>
                  <a:lnTo>
                    <a:pt x="114350" y="76143"/>
                  </a:lnTo>
                  <a:lnTo>
                    <a:pt x="95250" y="76073"/>
                  </a:lnTo>
                  <a:close/>
                </a:path>
                <a:path w="4792980" h="205104">
                  <a:moveTo>
                    <a:pt x="114351" y="76073"/>
                  </a:moveTo>
                  <a:lnTo>
                    <a:pt x="95250" y="76073"/>
                  </a:lnTo>
                  <a:lnTo>
                    <a:pt x="114350" y="76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724400" y="4059935"/>
              <a:ext cx="1187450" cy="323215"/>
            </a:xfrm>
            <a:custGeom>
              <a:avLst/>
              <a:gdLst/>
              <a:ahLst/>
              <a:cxnLst/>
              <a:rect l="l" t="t" r="r" b="b"/>
              <a:pathLst>
                <a:path w="1187450" h="323214">
                  <a:moveTo>
                    <a:pt x="1187196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187196" y="323088"/>
                  </a:lnTo>
                  <a:lnTo>
                    <a:pt x="1187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726304" y="4049395"/>
            <a:ext cx="1185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TLS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setup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186428" y="4027932"/>
            <a:ext cx="368935" cy="367665"/>
            <a:chOff x="4186428" y="4027932"/>
            <a:chExt cx="368935" cy="367665"/>
          </a:xfrm>
        </p:grpSpPr>
        <p:sp>
          <p:nvSpPr>
            <p:cNvPr id="68" name="object 68"/>
            <p:cNvSpPr/>
            <p:nvPr/>
          </p:nvSpPr>
          <p:spPr>
            <a:xfrm>
              <a:off x="4191000" y="4032504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191000" y="4032504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295902" y="40566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2261996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IP </a:t>
            </a: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Layer</a:t>
            </a:r>
            <a:r>
              <a:rPr sz="3600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Security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594" y="3603116"/>
            <a:ext cx="5942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IPSec &amp; Virtual Private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Networks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214947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  I</a:t>
            </a:r>
            <a:r>
              <a:rPr spc="-10" dirty="0"/>
              <a:t>n</a:t>
            </a:r>
            <a:r>
              <a:rPr dirty="0"/>
              <a:t>tr</a:t>
            </a:r>
            <a:r>
              <a:rPr spc="-10" dirty="0"/>
              <a:t>o</a:t>
            </a:r>
            <a:r>
              <a:rPr dirty="0"/>
              <a:t>d</a:t>
            </a:r>
            <a:r>
              <a:rPr spc="-15" dirty="0"/>
              <a:t>u</a:t>
            </a:r>
            <a:r>
              <a:rPr dirty="0"/>
              <a:t>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47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854950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Protocol </a:t>
            </a:r>
            <a:r>
              <a:rPr sz="2400" dirty="0">
                <a:latin typeface="Arial"/>
                <a:cs typeface="Arial"/>
              </a:rPr>
              <a:t>security (IPSec) </a:t>
            </a:r>
            <a:r>
              <a:rPr sz="2400" spc="-5" dirty="0">
                <a:latin typeface="Arial"/>
                <a:cs typeface="Arial"/>
              </a:rPr>
              <a:t>is standard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secure  communications over </a:t>
            </a: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Protocol </a:t>
            </a:r>
            <a:r>
              <a:rPr sz="2400" dirty="0">
                <a:latin typeface="Arial"/>
                <a:cs typeface="Arial"/>
              </a:rPr>
              <a:t>(IP) </a:t>
            </a:r>
            <a:r>
              <a:rPr sz="2400" spc="-5" dirty="0">
                <a:latin typeface="Arial"/>
                <a:cs typeface="Arial"/>
              </a:rPr>
              <a:t>networks,  through the use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cryptographic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services.</a:t>
            </a:r>
            <a:endParaRPr sz="2400">
              <a:latin typeface="Arial"/>
              <a:cs typeface="Arial"/>
            </a:endParaRPr>
          </a:p>
          <a:p>
            <a:pPr marL="355600" marR="22034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Uses encryption, authentication and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management  algorithms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Based on an end-to-end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model </a:t>
            </a:r>
            <a:r>
              <a:rPr sz="2400" dirty="0">
                <a:latin typeface="Arial"/>
                <a:cs typeface="Arial"/>
              </a:rPr>
              <a:t>at the IP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Provides a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architecture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both </a:t>
            </a:r>
            <a:r>
              <a:rPr sz="2400" dirty="0">
                <a:latin typeface="Arial"/>
                <a:cs typeface="Arial"/>
              </a:rPr>
              <a:t>IPv4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IPv6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Mandatory for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IPv6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Optional for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IPv4</a:t>
            </a:r>
            <a:endParaRPr sz="2000">
              <a:latin typeface="Arial"/>
              <a:cs typeface="Arial"/>
            </a:endParaRPr>
          </a:p>
          <a:p>
            <a:pPr marL="355600" marR="63055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Requires operating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support,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application  support.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295402"/>
            <a:ext cx="332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Layer 3</a:t>
            </a:r>
            <a:r>
              <a:rPr sz="36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Security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72484" y="424503"/>
            <a:ext cx="5271770" cy="5595620"/>
            <a:chOff x="3872484" y="424503"/>
            <a:chExt cx="5271770" cy="55956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8992" y="424503"/>
              <a:ext cx="4255007" cy="5595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0" y="609599"/>
              <a:ext cx="762000" cy="5181600"/>
            </a:xfrm>
            <a:custGeom>
              <a:avLst/>
              <a:gdLst/>
              <a:ahLst/>
              <a:cxnLst/>
              <a:rect l="l" t="t" r="r" b="b"/>
              <a:pathLst>
                <a:path w="762000" h="5181600">
                  <a:moveTo>
                    <a:pt x="0" y="5181600"/>
                  </a:moveTo>
                  <a:lnTo>
                    <a:pt x="761999" y="5181600"/>
                  </a:lnTo>
                  <a:lnTo>
                    <a:pt x="761999" y="0"/>
                  </a:lnTo>
                  <a:lnTo>
                    <a:pt x="0" y="0"/>
                  </a:lnTo>
                  <a:lnTo>
                    <a:pt x="0" y="518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962" y="4115562"/>
              <a:ext cx="5001895" cy="624840"/>
            </a:xfrm>
            <a:custGeom>
              <a:avLst/>
              <a:gdLst/>
              <a:ahLst/>
              <a:cxnLst/>
              <a:rect l="l" t="t" r="r" b="b"/>
              <a:pathLst>
                <a:path w="5001895" h="624839">
                  <a:moveTo>
                    <a:pt x="0" y="624839"/>
                  </a:moveTo>
                  <a:lnTo>
                    <a:pt x="5001768" y="624839"/>
                  </a:lnTo>
                  <a:lnTo>
                    <a:pt x="5001768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28956">
              <a:solidFill>
                <a:srgbClr val="FF33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3444" y="4216984"/>
            <a:ext cx="2340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Sec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Operation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4135" y="4418584"/>
            <a:ext cx="360045" cy="127000"/>
          </a:xfrm>
          <a:custGeom>
            <a:avLst/>
            <a:gdLst/>
            <a:ahLst/>
            <a:cxnLst/>
            <a:rect l="l" t="t" r="r" b="b"/>
            <a:pathLst>
              <a:path w="360045" h="127000">
                <a:moveTo>
                  <a:pt x="308863" y="63500"/>
                </a:moveTo>
                <a:lnTo>
                  <a:pt x="283463" y="127000"/>
                </a:lnTo>
                <a:lnTo>
                  <a:pt x="352043" y="69850"/>
                </a:lnTo>
                <a:lnTo>
                  <a:pt x="308863" y="69850"/>
                </a:lnTo>
                <a:lnTo>
                  <a:pt x="308863" y="63500"/>
                </a:lnTo>
                <a:close/>
              </a:path>
              <a:path w="360045" h="127000">
                <a:moveTo>
                  <a:pt x="306324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06324" y="69850"/>
                </a:lnTo>
                <a:lnTo>
                  <a:pt x="308863" y="63500"/>
                </a:lnTo>
                <a:lnTo>
                  <a:pt x="306324" y="57150"/>
                </a:lnTo>
                <a:close/>
              </a:path>
              <a:path w="360045" h="127000">
                <a:moveTo>
                  <a:pt x="352043" y="57150"/>
                </a:moveTo>
                <a:lnTo>
                  <a:pt x="308863" y="57150"/>
                </a:lnTo>
                <a:lnTo>
                  <a:pt x="308863" y="69850"/>
                </a:lnTo>
                <a:lnTo>
                  <a:pt x="352043" y="69850"/>
                </a:lnTo>
                <a:lnTo>
                  <a:pt x="359663" y="63500"/>
                </a:lnTo>
                <a:lnTo>
                  <a:pt x="352043" y="57150"/>
                </a:lnTo>
                <a:close/>
              </a:path>
              <a:path w="360045" h="127000">
                <a:moveTo>
                  <a:pt x="283463" y="0"/>
                </a:moveTo>
                <a:lnTo>
                  <a:pt x="308863" y="63500"/>
                </a:lnTo>
                <a:lnTo>
                  <a:pt x="308863" y="57150"/>
                </a:lnTo>
                <a:lnTo>
                  <a:pt x="352043" y="57150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31642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dirty="0"/>
              <a:t>Security</a:t>
            </a:r>
            <a:r>
              <a:rPr spc="-105" dirty="0"/>
              <a:t> </a:t>
            </a:r>
            <a:r>
              <a:rPr dirty="0"/>
              <a:t>Services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49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475886"/>
            <a:ext cx="7921625" cy="44538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Message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Confidentiality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Protects against unauthorized data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disclosure.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Accomplished by the use of encryption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mechanisms.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Message</a:t>
            </a:r>
            <a:r>
              <a:rPr sz="24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Integrity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marR="13462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IPsec can determine if data has been changed (intentionally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  unintentionally) during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transit.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Integrity of data can be assured by using a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Traffic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Analysis Protection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marR="50800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 person monitoring network traffic cannot know which parties  are communicating, how often, or how much data is being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sent.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Provided by concealing IP datagram details such as source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destination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31642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dirty="0"/>
              <a:t>Security</a:t>
            </a:r>
            <a:r>
              <a:rPr spc="-105" dirty="0"/>
              <a:t> </a:t>
            </a:r>
            <a:r>
              <a:rPr dirty="0"/>
              <a:t>Services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96099"/>
            <a:ext cx="8056880" cy="43916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39420" indent="-427355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Char char="•"/>
              <a:tabLst>
                <a:tab pos="439420" algn="l"/>
                <a:tab pos="44005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Message Replay</a:t>
            </a:r>
            <a:r>
              <a:rPr sz="2400" spc="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Protection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same data is not delivered multiple times, and data is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delivered grossly out 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order.</a:t>
            </a:r>
            <a:endParaRPr sz="2000">
              <a:latin typeface="Arial"/>
              <a:cs typeface="Arial"/>
            </a:endParaRPr>
          </a:p>
          <a:p>
            <a:pPr marL="756285" marR="52514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However, IPsec does not ensure that data is delivered in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exact order in which it is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sent.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Peer Authentication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marR="58229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IPsec endpoint confirms the identity of the other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IPsec  endpoint with which it wishes to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communicate.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Ensures that network traffic is being sent from the expected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Network Access</a:t>
            </a:r>
            <a:r>
              <a:rPr sz="24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Control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marR="28067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Filtering can ensure users only have access to certain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  resources and can only use certain </a:t>
            </a:r>
            <a:r>
              <a:rPr sz="2000" spc="-5" dirty="0">
                <a:latin typeface="Arial"/>
                <a:cs typeface="Arial"/>
              </a:rPr>
              <a:t>types </a:t>
            </a:r>
            <a:r>
              <a:rPr sz="2000" dirty="0">
                <a:latin typeface="Arial"/>
                <a:cs typeface="Arial"/>
              </a:rPr>
              <a:t>of network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traffic.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4157979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Common</a:t>
            </a:r>
            <a:r>
              <a:rPr spc="-85" dirty="0"/>
              <a:t> </a:t>
            </a:r>
            <a:r>
              <a:rPr dirty="0"/>
              <a:t>Architectures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261"/>
            <a:ext cx="4943475" cy="214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Gateway-to-Gateway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Host-to-Gateway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Host-to-Host Architecture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612013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Gateway-to-Gateway</a:t>
            </a:r>
            <a:r>
              <a:rPr spc="-65" dirty="0"/>
              <a:t> </a:t>
            </a:r>
            <a:r>
              <a:rPr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6" y="2449962"/>
            <a:ext cx="8348419" cy="20284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5726" y="5901415"/>
            <a:ext cx="30613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400" dirty="0">
                <a:latin typeface="MS PGothic"/>
                <a:cs typeface="MS PGothic"/>
              </a:rPr>
              <a:t>Source: NIST Special Publication</a:t>
            </a:r>
            <a:r>
              <a:rPr sz="1400" spc="-150" dirty="0">
                <a:latin typeface="MS PGothic"/>
                <a:cs typeface="MS PGothic"/>
              </a:rPr>
              <a:t> </a:t>
            </a:r>
            <a:r>
              <a:rPr sz="1400" spc="5" dirty="0">
                <a:latin typeface="MS PGothic"/>
                <a:cs typeface="MS PGothic"/>
              </a:rPr>
              <a:t>800-77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535305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dirty="0"/>
              <a:t>Host-to-Gateway</a:t>
            </a:r>
            <a:r>
              <a:rPr spc="-130" dirty="0"/>
              <a:t> </a:t>
            </a:r>
            <a:r>
              <a:rPr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73" y="2772598"/>
            <a:ext cx="7576578" cy="23911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5726" y="5901415"/>
            <a:ext cx="30613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400" dirty="0">
                <a:latin typeface="MS PGothic"/>
                <a:cs typeface="MS PGothic"/>
              </a:rPr>
              <a:t>Source: NIST Special Publication</a:t>
            </a:r>
            <a:r>
              <a:rPr sz="1400" spc="-150" dirty="0">
                <a:latin typeface="MS PGothic"/>
                <a:cs typeface="MS PGothic"/>
              </a:rPr>
              <a:t> </a:t>
            </a:r>
            <a:r>
              <a:rPr sz="1400" spc="5" dirty="0">
                <a:latin typeface="MS PGothic"/>
                <a:cs typeface="MS PGothic"/>
              </a:rPr>
              <a:t>800-77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7571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Communication </a:t>
            </a:r>
            <a:r>
              <a:rPr sz="3600" spc="-5" dirty="0"/>
              <a:t>Protocol</a:t>
            </a:r>
            <a:r>
              <a:rPr sz="3600" spc="-70" dirty="0"/>
              <a:t> </a:t>
            </a:r>
            <a:r>
              <a:rPr sz="3600" dirty="0"/>
              <a:t>Architecture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67129"/>
            <a:ext cx="8006080" cy="40881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Layered structure of hardware and software that  supports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exchange of data </a:t>
            </a:r>
            <a:r>
              <a:rPr sz="2800" spc="-5" dirty="0">
                <a:latin typeface="Arial"/>
                <a:cs typeface="Arial"/>
              </a:rPr>
              <a:t>between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systems</a:t>
            </a:r>
            <a:endParaRPr sz="2800">
              <a:latin typeface="Arial"/>
              <a:cs typeface="Arial"/>
            </a:endParaRPr>
          </a:p>
          <a:p>
            <a:pPr marL="355600" marR="103886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protocol consists </a:t>
            </a:r>
            <a:r>
              <a:rPr sz="2800" spc="-5" dirty="0">
                <a:latin typeface="Arial"/>
                <a:cs typeface="Arial"/>
              </a:rPr>
              <a:t>of a </a:t>
            </a:r>
            <a:r>
              <a:rPr sz="2800" dirty="0">
                <a:latin typeface="Arial"/>
                <a:cs typeface="Arial"/>
              </a:rPr>
              <a:t>set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rules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for  exchanging messages, i.e. </a:t>
            </a:r>
            <a:r>
              <a:rPr sz="2800" dirty="0">
                <a:latin typeface="Arial"/>
                <a:cs typeface="Arial"/>
              </a:rPr>
              <a:t>“the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protocol”.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Two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standards: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OSI </a:t>
            </a:r>
            <a:r>
              <a:rPr sz="2400" spc="-5" dirty="0">
                <a:latin typeface="Arial"/>
                <a:cs typeface="Arial"/>
              </a:rPr>
              <a:t>Reference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Never lived up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early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promises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TCP/IP protocol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suite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Most </a:t>
            </a:r>
            <a:r>
              <a:rPr sz="2400" spc="-10" dirty="0">
                <a:latin typeface="Arial"/>
                <a:cs typeface="Arial"/>
              </a:rPr>
              <a:t>widely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458597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dirty="0"/>
              <a:t>Host-to-Host</a:t>
            </a:r>
            <a:r>
              <a:rPr spc="-120" dirty="0"/>
              <a:t> </a:t>
            </a:r>
            <a:r>
              <a:rPr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223" y="2114557"/>
            <a:ext cx="6862396" cy="31390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5726" y="5901415"/>
            <a:ext cx="30613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400" dirty="0">
                <a:latin typeface="MS PGothic"/>
                <a:cs typeface="MS PGothic"/>
              </a:rPr>
              <a:t>Source: NIST Special Publication</a:t>
            </a:r>
            <a:r>
              <a:rPr sz="1400" spc="-150" dirty="0">
                <a:latin typeface="MS PGothic"/>
                <a:cs typeface="MS PGothic"/>
              </a:rPr>
              <a:t> </a:t>
            </a:r>
            <a:r>
              <a:rPr sz="1400" spc="5" dirty="0">
                <a:latin typeface="MS PGothic"/>
                <a:cs typeface="MS PGothic"/>
              </a:rPr>
              <a:t>800-77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293751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  </a:t>
            </a:r>
            <a:r>
              <a:rPr spc="-5" dirty="0"/>
              <a:t>Protocols</a:t>
            </a:r>
            <a:r>
              <a:rPr spc="-85" dirty="0"/>
              <a:t> </a:t>
            </a:r>
            <a:r>
              <a:rPr dirty="0"/>
              <a:t>Types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96099"/>
            <a:ext cx="7890509" cy="391604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Encapsulating Security Payload</a:t>
            </a:r>
            <a:r>
              <a:rPr sz="2400" spc="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(ESP)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Confidentiality, authentication, integrity and replay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protection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Authentication Header</a:t>
            </a:r>
            <a:r>
              <a:rPr sz="2400" spc="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(AH)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Authentication, integrity and replay protection. However there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</a:t>
            </a:r>
            <a:r>
              <a:rPr sz="20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confidentiality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Internet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Key Exchange</a:t>
            </a:r>
            <a:r>
              <a:rPr sz="24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(IKE)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negotiate, create, and manage security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associations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connection consists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of two </a:t>
            </a:r>
            <a:r>
              <a:rPr sz="2400" spc="-10" dirty="0">
                <a:solidFill>
                  <a:srgbClr val="333399"/>
                </a:solidFill>
                <a:latin typeface="Arial"/>
                <a:cs typeface="Arial"/>
              </a:rPr>
              <a:t>SA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(Security</a:t>
            </a:r>
            <a:r>
              <a:rPr sz="2400" spc="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Associations)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One </a:t>
            </a:r>
            <a:r>
              <a:rPr sz="2000" spc="-5" dirty="0">
                <a:latin typeface="Arial"/>
                <a:cs typeface="Arial"/>
              </a:rPr>
              <a:t>SA </a:t>
            </a:r>
            <a:r>
              <a:rPr sz="2000" dirty="0">
                <a:latin typeface="Arial"/>
                <a:cs typeface="Arial"/>
              </a:rPr>
              <a:t>for each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directions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SA is described by a set of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parameters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3500754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Modes </a:t>
            </a:r>
            <a:r>
              <a:rPr dirty="0"/>
              <a:t>of</a:t>
            </a:r>
            <a:r>
              <a:rPr spc="-70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7939405" cy="370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083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protocol </a:t>
            </a:r>
            <a:r>
              <a:rPr sz="2400" dirty="0">
                <a:latin typeface="Arial"/>
                <a:cs typeface="Arial"/>
              </a:rPr>
              <a:t>(ESP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AH) </a:t>
            </a:r>
            <a:r>
              <a:rPr sz="2400" spc="-5" dirty="0">
                <a:latin typeface="Arial"/>
                <a:cs typeface="Arial"/>
              </a:rPr>
              <a:t>can operate in </a:t>
            </a:r>
            <a:r>
              <a:rPr sz="240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or  tunnel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Transport</a:t>
            </a:r>
            <a:r>
              <a:rPr sz="2400" b="1" dirty="0">
                <a:latin typeface="Arial"/>
                <a:cs typeface="Arial"/>
              </a:rPr>
              <a:t> mode: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Operates primarily on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payload (data) of the original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Generally only used in host-to-host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architectures.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Tunnel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mode: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Original packet encapsulated into a new one, payload is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original  packet.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Typical use is gateway-to-gateway and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host-to-gateway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architectures.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4294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Transport Mode</a:t>
            </a:r>
            <a:r>
              <a:rPr sz="3600" spc="-35" dirty="0"/>
              <a:t> </a:t>
            </a:r>
            <a:r>
              <a:rPr sz="3600" dirty="0"/>
              <a:t>ESP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32120" y="1988820"/>
            <a:ext cx="1369060" cy="5765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860"/>
              </a:spcBef>
            </a:pPr>
            <a:r>
              <a:rPr sz="2000" spc="-9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8035" y="1988820"/>
            <a:ext cx="1434465" cy="5765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6467" y="2158111"/>
            <a:ext cx="1891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Original IP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639" y="2526792"/>
            <a:ext cx="1506220" cy="76200"/>
          </a:xfrm>
          <a:custGeom>
            <a:avLst/>
            <a:gdLst/>
            <a:ahLst/>
            <a:cxnLst/>
            <a:rect l="l" t="t" r="r" b="b"/>
            <a:pathLst>
              <a:path w="1506220" h="76200">
                <a:moveTo>
                  <a:pt x="1429512" y="0"/>
                </a:moveTo>
                <a:lnTo>
                  <a:pt x="1429512" y="76200"/>
                </a:lnTo>
                <a:lnTo>
                  <a:pt x="1493012" y="44450"/>
                </a:lnTo>
                <a:lnTo>
                  <a:pt x="1442212" y="44450"/>
                </a:lnTo>
                <a:lnTo>
                  <a:pt x="1442212" y="31750"/>
                </a:lnTo>
                <a:lnTo>
                  <a:pt x="1493012" y="31750"/>
                </a:lnTo>
                <a:lnTo>
                  <a:pt x="1429512" y="0"/>
                </a:lnTo>
                <a:close/>
              </a:path>
              <a:path w="1506220" h="76200">
                <a:moveTo>
                  <a:pt x="142951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29512" y="44450"/>
                </a:lnTo>
                <a:lnTo>
                  <a:pt x="1429512" y="31750"/>
                </a:lnTo>
                <a:close/>
              </a:path>
              <a:path w="1506220" h="76200">
                <a:moveTo>
                  <a:pt x="1493012" y="31750"/>
                </a:moveTo>
                <a:lnTo>
                  <a:pt x="1442212" y="31750"/>
                </a:lnTo>
                <a:lnTo>
                  <a:pt x="1442212" y="44450"/>
                </a:lnTo>
                <a:lnTo>
                  <a:pt x="1493012" y="44450"/>
                </a:lnTo>
                <a:lnTo>
                  <a:pt x="1505712" y="38100"/>
                </a:lnTo>
                <a:lnTo>
                  <a:pt x="149301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7932" y="4076700"/>
            <a:ext cx="3147060" cy="504825"/>
          </a:xfrm>
          <a:custGeom>
            <a:avLst/>
            <a:gdLst/>
            <a:ahLst/>
            <a:cxnLst/>
            <a:rect l="l" t="t" r="r" b="b"/>
            <a:pathLst>
              <a:path w="3147059" h="504825">
                <a:moveTo>
                  <a:pt x="3147060" y="0"/>
                </a:moveTo>
                <a:lnTo>
                  <a:pt x="3142837" y="45342"/>
                </a:lnTo>
                <a:lnTo>
                  <a:pt x="3130661" y="88016"/>
                </a:lnTo>
                <a:lnTo>
                  <a:pt x="3111274" y="127310"/>
                </a:lnTo>
                <a:lnTo>
                  <a:pt x="3085414" y="162511"/>
                </a:lnTo>
                <a:lnTo>
                  <a:pt x="3053822" y="192909"/>
                </a:lnTo>
                <a:lnTo>
                  <a:pt x="3017237" y="217790"/>
                </a:lnTo>
                <a:lnTo>
                  <a:pt x="2976401" y="236444"/>
                </a:lnTo>
                <a:lnTo>
                  <a:pt x="2932052" y="248159"/>
                </a:lnTo>
                <a:lnTo>
                  <a:pt x="2884932" y="252222"/>
                </a:lnTo>
                <a:lnTo>
                  <a:pt x="1835657" y="252222"/>
                </a:lnTo>
                <a:lnTo>
                  <a:pt x="1788537" y="256284"/>
                </a:lnTo>
                <a:lnTo>
                  <a:pt x="1744188" y="267999"/>
                </a:lnTo>
                <a:lnTo>
                  <a:pt x="1703352" y="286653"/>
                </a:lnTo>
                <a:lnTo>
                  <a:pt x="1666767" y="311534"/>
                </a:lnTo>
                <a:lnTo>
                  <a:pt x="1635175" y="341932"/>
                </a:lnTo>
                <a:lnTo>
                  <a:pt x="1609315" y="377133"/>
                </a:lnTo>
                <a:lnTo>
                  <a:pt x="1589928" y="416427"/>
                </a:lnTo>
                <a:lnTo>
                  <a:pt x="1577752" y="459101"/>
                </a:lnTo>
                <a:lnTo>
                  <a:pt x="1573529" y="504444"/>
                </a:lnTo>
                <a:lnTo>
                  <a:pt x="1569307" y="459101"/>
                </a:lnTo>
                <a:lnTo>
                  <a:pt x="1557131" y="416427"/>
                </a:lnTo>
                <a:lnTo>
                  <a:pt x="1537744" y="377133"/>
                </a:lnTo>
                <a:lnTo>
                  <a:pt x="1511884" y="341932"/>
                </a:lnTo>
                <a:lnTo>
                  <a:pt x="1480292" y="311534"/>
                </a:lnTo>
                <a:lnTo>
                  <a:pt x="1443707" y="286653"/>
                </a:lnTo>
                <a:lnTo>
                  <a:pt x="1402871" y="267999"/>
                </a:lnTo>
                <a:lnTo>
                  <a:pt x="1358522" y="256284"/>
                </a:lnTo>
                <a:lnTo>
                  <a:pt x="1311402" y="252222"/>
                </a:lnTo>
                <a:lnTo>
                  <a:pt x="262127" y="252222"/>
                </a:lnTo>
                <a:lnTo>
                  <a:pt x="215007" y="248159"/>
                </a:lnTo>
                <a:lnTo>
                  <a:pt x="170658" y="236444"/>
                </a:lnTo>
                <a:lnTo>
                  <a:pt x="129822" y="217790"/>
                </a:lnTo>
                <a:lnTo>
                  <a:pt x="93237" y="192909"/>
                </a:lnTo>
                <a:lnTo>
                  <a:pt x="61645" y="162511"/>
                </a:lnTo>
                <a:lnTo>
                  <a:pt x="35785" y="127310"/>
                </a:lnTo>
                <a:lnTo>
                  <a:pt x="16398" y="88016"/>
                </a:lnTo>
                <a:lnTo>
                  <a:pt x="4222" y="45342"/>
                </a:lnTo>
                <a:lnTo>
                  <a:pt x="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4204" y="4797552"/>
            <a:ext cx="4768850" cy="504825"/>
          </a:xfrm>
          <a:custGeom>
            <a:avLst/>
            <a:gdLst/>
            <a:ahLst/>
            <a:cxnLst/>
            <a:rect l="l" t="t" r="r" b="b"/>
            <a:pathLst>
              <a:path w="4768850" h="504825">
                <a:moveTo>
                  <a:pt x="4768596" y="0"/>
                </a:moveTo>
                <a:lnTo>
                  <a:pt x="4751782" y="72852"/>
                </a:lnTo>
                <a:lnTo>
                  <a:pt x="4731685" y="106339"/>
                </a:lnTo>
                <a:lnTo>
                  <a:pt x="4704616" y="137346"/>
                </a:lnTo>
                <a:lnTo>
                  <a:pt x="4671187" y="165484"/>
                </a:lnTo>
                <a:lnTo>
                  <a:pt x="4632013" y="190363"/>
                </a:lnTo>
                <a:lnTo>
                  <a:pt x="4587708" y="211592"/>
                </a:lnTo>
                <a:lnTo>
                  <a:pt x="4538886" y="228783"/>
                </a:lnTo>
                <a:lnTo>
                  <a:pt x="4486163" y="241544"/>
                </a:lnTo>
                <a:lnTo>
                  <a:pt x="4430151" y="249487"/>
                </a:lnTo>
                <a:lnTo>
                  <a:pt x="4371467" y="252222"/>
                </a:lnTo>
                <a:lnTo>
                  <a:pt x="2781426" y="252222"/>
                </a:lnTo>
                <a:lnTo>
                  <a:pt x="2722742" y="254956"/>
                </a:lnTo>
                <a:lnTo>
                  <a:pt x="2666730" y="262899"/>
                </a:lnTo>
                <a:lnTo>
                  <a:pt x="2614007" y="275660"/>
                </a:lnTo>
                <a:lnTo>
                  <a:pt x="2565185" y="292851"/>
                </a:lnTo>
                <a:lnTo>
                  <a:pt x="2520880" y="314080"/>
                </a:lnTo>
                <a:lnTo>
                  <a:pt x="2481706" y="338959"/>
                </a:lnTo>
                <a:lnTo>
                  <a:pt x="2448277" y="367097"/>
                </a:lnTo>
                <a:lnTo>
                  <a:pt x="2421208" y="398104"/>
                </a:lnTo>
                <a:lnTo>
                  <a:pt x="2401111" y="431591"/>
                </a:lnTo>
                <a:lnTo>
                  <a:pt x="2384297" y="504444"/>
                </a:lnTo>
                <a:lnTo>
                  <a:pt x="2379992" y="467167"/>
                </a:lnTo>
                <a:lnTo>
                  <a:pt x="2347387" y="398104"/>
                </a:lnTo>
                <a:lnTo>
                  <a:pt x="2320318" y="367097"/>
                </a:lnTo>
                <a:lnTo>
                  <a:pt x="2286889" y="338959"/>
                </a:lnTo>
                <a:lnTo>
                  <a:pt x="2247715" y="314080"/>
                </a:lnTo>
                <a:lnTo>
                  <a:pt x="2203410" y="292851"/>
                </a:lnTo>
                <a:lnTo>
                  <a:pt x="2154588" y="275660"/>
                </a:lnTo>
                <a:lnTo>
                  <a:pt x="2101865" y="262899"/>
                </a:lnTo>
                <a:lnTo>
                  <a:pt x="2045853" y="254956"/>
                </a:lnTo>
                <a:lnTo>
                  <a:pt x="1987169" y="252222"/>
                </a:lnTo>
                <a:lnTo>
                  <a:pt x="397128" y="252222"/>
                </a:lnTo>
                <a:lnTo>
                  <a:pt x="338444" y="249487"/>
                </a:lnTo>
                <a:lnTo>
                  <a:pt x="282432" y="241544"/>
                </a:lnTo>
                <a:lnTo>
                  <a:pt x="229709" y="228783"/>
                </a:lnTo>
                <a:lnTo>
                  <a:pt x="180887" y="211592"/>
                </a:lnTo>
                <a:lnTo>
                  <a:pt x="136582" y="190363"/>
                </a:lnTo>
                <a:lnTo>
                  <a:pt x="97408" y="165484"/>
                </a:lnTo>
                <a:lnTo>
                  <a:pt x="63979" y="137346"/>
                </a:lnTo>
                <a:lnTo>
                  <a:pt x="36910" y="106339"/>
                </a:lnTo>
                <a:lnTo>
                  <a:pt x="16813" y="72852"/>
                </a:lnTo>
                <a:lnTo>
                  <a:pt x="4305" y="37276"/>
                </a:lnTo>
                <a:lnTo>
                  <a:pt x="0" y="0"/>
                </a:lnTo>
              </a:path>
            </a:pathLst>
          </a:custGeom>
          <a:ln w="9143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4880" y="3496055"/>
          <a:ext cx="7522842" cy="13082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9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72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Header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Header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Trailer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Auth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2622550">
                        <a:lnSpc>
                          <a:spcPts val="206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Encrypted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6666FF"/>
                      </a:solidFill>
                      <a:prstDash val="solid"/>
                    </a:lnL>
                    <a:lnR w="9525">
                      <a:solidFill>
                        <a:srgbClr val="6666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18540" y="5253939"/>
            <a:ext cx="4872990" cy="88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Authenticated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2000" dirty="0">
                <a:latin typeface="Times New Roman"/>
                <a:cs typeface="Times New Roman"/>
              </a:rPr>
              <a:t>Original IP Packet protected by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Transport-ESP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7122" y="5157215"/>
            <a:ext cx="688340" cy="511175"/>
          </a:xfrm>
          <a:custGeom>
            <a:avLst/>
            <a:gdLst/>
            <a:ahLst/>
            <a:cxnLst/>
            <a:rect l="l" t="t" r="r" b="b"/>
            <a:pathLst>
              <a:path w="688339" h="511175">
                <a:moveTo>
                  <a:pt x="623000" y="40197"/>
                </a:moveTo>
                <a:lnTo>
                  <a:pt x="0" y="500862"/>
                </a:lnTo>
                <a:lnTo>
                  <a:pt x="7619" y="511073"/>
                </a:lnTo>
                <a:lnTo>
                  <a:pt x="630559" y="50403"/>
                </a:lnTo>
                <a:lnTo>
                  <a:pt x="623000" y="40197"/>
                </a:lnTo>
                <a:close/>
              </a:path>
              <a:path w="688339" h="511175">
                <a:moveTo>
                  <a:pt x="671493" y="32638"/>
                </a:moveTo>
                <a:lnTo>
                  <a:pt x="633222" y="32638"/>
                </a:lnTo>
                <a:lnTo>
                  <a:pt x="640841" y="42798"/>
                </a:lnTo>
                <a:lnTo>
                  <a:pt x="630559" y="50403"/>
                </a:lnTo>
                <a:lnTo>
                  <a:pt x="649478" y="75945"/>
                </a:lnTo>
                <a:lnTo>
                  <a:pt x="671493" y="32638"/>
                </a:lnTo>
                <a:close/>
              </a:path>
              <a:path w="688339" h="511175">
                <a:moveTo>
                  <a:pt x="633222" y="32638"/>
                </a:moveTo>
                <a:lnTo>
                  <a:pt x="623000" y="40197"/>
                </a:lnTo>
                <a:lnTo>
                  <a:pt x="630559" y="50403"/>
                </a:lnTo>
                <a:lnTo>
                  <a:pt x="640841" y="42798"/>
                </a:lnTo>
                <a:lnTo>
                  <a:pt x="633222" y="32638"/>
                </a:lnTo>
                <a:close/>
              </a:path>
              <a:path w="688339" h="511175">
                <a:moveTo>
                  <a:pt x="688085" y="0"/>
                </a:moveTo>
                <a:lnTo>
                  <a:pt x="604139" y="14731"/>
                </a:lnTo>
                <a:lnTo>
                  <a:pt x="623000" y="40197"/>
                </a:lnTo>
                <a:lnTo>
                  <a:pt x="633222" y="32638"/>
                </a:lnTo>
                <a:lnTo>
                  <a:pt x="671493" y="32638"/>
                </a:lnTo>
                <a:lnTo>
                  <a:pt x="688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580199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IPSec - ESP in Transport</a:t>
            </a:r>
            <a:r>
              <a:rPr spc="-135" dirty="0"/>
              <a:t> </a:t>
            </a:r>
            <a:r>
              <a:rPr spc="-5" dirty="0"/>
              <a:t>Mode:  Outbound </a:t>
            </a:r>
            <a:r>
              <a:rPr dirty="0"/>
              <a:t>Packet</a:t>
            </a:r>
            <a:r>
              <a:rPr spc="-75" dirty="0"/>
              <a:t> </a:t>
            </a:r>
            <a:r>
              <a:rPr dirty="0"/>
              <a:t>Processing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8597"/>
            <a:ext cx="8062595" cy="41852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3535">
              <a:lnSpc>
                <a:spcPct val="801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data after the </a:t>
            </a:r>
            <a:r>
              <a:rPr sz="2400" spc="-5" dirty="0">
                <a:latin typeface="Arial"/>
                <a:cs typeface="Arial"/>
              </a:rPr>
              <a:t>original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header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padded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adding  an ESP trailer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result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then </a:t>
            </a:r>
            <a:r>
              <a:rPr sz="2400" spc="-5" dirty="0">
                <a:latin typeface="Arial"/>
                <a:cs typeface="Arial"/>
              </a:rPr>
              <a:t>encrypted using </a:t>
            </a:r>
            <a:r>
              <a:rPr sz="2400" dirty="0">
                <a:latin typeface="Arial"/>
                <a:cs typeface="Arial"/>
              </a:rPr>
              <a:t>the  symmetric </a:t>
            </a:r>
            <a:r>
              <a:rPr sz="2400" spc="-5" dirty="0">
                <a:latin typeface="Arial"/>
                <a:cs typeface="Arial"/>
              </a:rPr>
              <a:t>cipher and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ESP </a:t>
            </a:r>
            <a:r>
              <a:rPr sz="2400" spc="-5" dirty="0">
                <a:latin typeface="Arial"/>
                <a:cs typeface="Arial"/>
              </a:rPr>
              <a:t>header is prepended.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595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an SA uses the </a:t>
            </a:r>
            <a:r>
              <a:rPr sz="2400" spc="-5" dirty="0">
                <a:latin typeface="Arial"/>
                <a:cs typeface="Arial"/>
              </a:rPr>
              <a:t>authentication service,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ESP </a:t>
            </a:r>
            <a:r>
              <a:rPr sz="2400" dirty="0">
                <a:latin typeface="Arial"/>
                <a:cs typeface="Arial"/>
              </a:rPr>
              <a:t>MAC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calculated over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prepared so </a:t>
            </a:r>
            <a:r>
              <a:rPr sz="2400" dirty="0">
                <a:latin typeface="Arial"/>
                <a:cs typeface="Arial"/>
              </a:rPr>
              <a:t>far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appended.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original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header is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prepended.</a:t>
            </a:r>
            <a:endParaRPr sz="2400">
              <a:latin typeface="Arial"/>
              <a:cs typeface="Arial"/>
            </a:endParaRPr>
          </a:p>
          <a:p>
            <a:pPr marL="355600" marR="310515" indent="-343535">
              <a:lnSpc>
                <a:spcPct val="8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However, some fields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original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header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be  changed. For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example,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Protocol field changes from TCP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ESP.</a:t>
            </a:r>
            <a:endParaRPr sz="2000">
              <a:latin typeface="Arial"/>
              <a:cs typeface="Arial"/>
            </a:endParaRPr>
          </a:p>
          <a:p>
            <a:pPr marL="756285" marR="205740" lvl="1" indent="-287020">
              <a:lnSpc>
                <a:spcPts val="1920"/>
              </a:lnSpc>
              <a:spcBef>
                <a:spcPts val="4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Total Length field must be changed to reflect the addition of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AH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header.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Checksums must be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recalculated.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373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Tunnel Mode</a:t>
            </a:r>
            <a:r>
              <a:rPr sz="3600" spc="-65" dirty="0"/>
              <a:t> </a:t>
            </a:r>
            <a:r>
              <a:rPr sz="3600" dirty="0"/>
              <a:t>ESP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74435" y="1600200"/>
            <a:ext cx="1294130" cy="5765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855"/>
              </a:spcBef>
            </a:pPr>
            <a:r>
              <a:rPr sz="2000" spc="-9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6552" y="1600200"/>
            <a:ext cx="1358265" cy="5765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2927" y="1769110"/>
            <a:ext cx="1891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Original IP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2072" y="2138172"/>
            <a:ext cx="1424940" cy="76200"/>
          </a:xfrm>
          <a:custGeom>
            <a:avLst/>
            <a:gdLst/>
            <a:ahLst/>
            <a:cxnLst/>
            <a:rect l="l" t="t" r="r" b="b"/>
            <a:pathLst>
              <a:path w="1424939" h="76200">
                <a:moveTo>
                  <a:pt x="1348739" y="0"/>
                </a:moveTo>
                <a:lnTo>
                  <a:pt x="1348739" y="76200"/>
                </a:lnTo>
                <a:lnTo>
                  <a:pt x="1412239" y="44450"/>
                </a:lnTo>
                <a:lnTo>
                  <a:pt x="1361439" y="44450"/>
                </a:lnTo>
                <a:lnTo>
                  <a:pt x="1361439" y="31750"/>
                </a:lnTo>
                <a:lnTo>
                  <a:pt x="1412239" y="31750"/>
                </a:lnTo>
                <a:lnTo>
                  <a:pt x="1348739" y="0"/>
                </a:lnTo>
                <a:close/>
              </a:path>
              <a:path w="1424939" h="76200">
                <a:moveTo>
                  <a:pt x="134873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48739" y="44450"/>
                </a:lnTo>
                <a:lnTo>
                  <a:pt x="1348739" y="31750"/>
                </a:lnTo>
                <a:close/>
              </a:path>
              <a:path w="1424939" h="76200">
                <a:moveTo>
                  <a:pt x="1412239" y="31750"/>
                </a:moveTo>
                <a:lnTo>
                  <a:pt x="1361439" y="31750"/>
                </a:lnTo>
                <a:lnTo>
                  <a:pt x="1361439" y="44450"/>
                </a:lnTo>
                <a:lnTo>
                  <a:pt x="1412239" y="44450"/>
                </a:lnTo>
                <a:lnTo>
                  <a:pt x="1424939" y="38100"/>
                </a:lnTo>
                <a:lnTo>
                  <a:pt x="141223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9311" y="3688079"/>
            <a:ext cx="3689985" cy="504825"/>
          </a:xfrm>
          <a:custGeom>
            <a:avLst/>
            <a:gdLst/>
            <a:ahLst/>
            <a:cxnLst/>
            <a:rect l="l" t="t" r="r" b="b"/>
            <a:pathLst>
              <a:path w="3689984" h="504825">
                <a:moveTo>
                  <a:pt x="3689604" y="0"/>
                </a:moveTo>
                <a:lnTo>
                  <a:pt x="3685130" y="40916"/>
                </a:lnTo>
                <a:lnTo>
                  <a:pt x="3672177" y="79729"/>
                </a:lnTo>
                <a:lnTo>
                  <a:pt x="3651449" y="115919"/>
                </a:lnTo>
                <a:lnTo>
                  <a:pt x="3623649" y="148967"/>
                </a:lnTo>
                <a:lnTo>
                  <a:pt x="3589480" y="178355"/>
                </a:lnTo>
                <a:lnTo>
                  <a:pt x="3549645" y="203563"/>
                </a:lnTo>
                <a:lnTo>
                  <a:pt x="3504849" y="224073"/>
                </a:lnTo>
                <a:lnTo>
                  <a:pt x="3455793" y="239365"/>
                </a:lnTo>
                <a:lnTo>
                  <a:pt x="3403183" y="248921"/>
                </a:lnTo>
                <a:lnTo>
                  <a:pt x="3347719" y="252222"/>
                </a:lnTo>
                <a:lnTo>
                  <a:pt x="2186686" y="252222"/>
                </a:lnTo>
                <a:lnTo>
                  <a:pt x="2131222" y="255522"/>
                </a:lnTo>
                <a:lnTo>
                  <a:pt x="2078612" y="265078"/>
                </a:lnTo>
                <a:lnTo>
                  <a:pt x="2029556" y="280370"/>
                </a:lnTo>
                <a:lnTo>
                  <a:pt x="1984760" y="300880"/>
                </a:lnTo>
                <a:lnTo>
                  <a:pt x="1944925" y="326088"/>
                </a:lnTo>
                <a:lnTo>
                  <a:pt x="1910756" y="355476"/>
                </a:lnTo>
                <a:lnTo>
                  <a:pt x="1882956" y="388524"/>
                </a:lnTo>
                <a:lnTo>
                  <a:pt x="1862228" y="424714"/>
                </a:lnTo>
                <a:lnTo>
                  <a:pt x="1849275" y="463527"/>
                </a:lnTo>
                <a:lnTo>
                  <a:pt x="1844802" y="504444"/>
                </a:lnTo>
                <a:lnTo>
                  <a:pt x="1840328" y="463527"/>
                </a:lnTo>
                <a:lnTo>
                  <a:pt x="1827375" y="424714"/>
                </a:lnTo>
                <a:lnTo>
                  <a:pt x="1806647" y="388524"/>
                </a:lnTo>
                <a:lnTo>
                  <a:pt x="1778847" y="355476"/>
                </a:lnTo>
                <a:lnTo>
                  <a:pt x="1744678" y="326088"/>
                </a:lnTo>
                <a:lnTo>
                  <a:pt x="1704843" y="300880"/>
                </a:lnTo>
                <a:lnTo>
                  <a:pt x="1660047" y="280370"/>
                </a:lnTo>
                <a:lnTo>
                  <a:pt x="1610991" y="265078"/>
                </a:lnTo>
                <a:lnTo>
                  <a:pt x="1558381" y="255522"/>
                </a:lnTo>
                <a:lnTo>
                  <a:pt x="1502917" y="252222"/>
                </a:lnTo>
                <a:lnTo>
                  <a:pt x="341884" y="252222"/>
                </a:lnTo>
                <a:lnTo>
                  <a:pt x="286420" y="248921"/>
                </a:lnTo>
                <a:lnTo>
                  <a:pt x="233810" y="239365"/>
                </a:lnTo>
                <a:lnTo>
                  <a:pt x="184754" y="224073"/>
                </a:lnTo>
                <a:lnTo>
                  <a:pt x="139958" y="203563"/>
                </a:lnTo>
                <a:lnTo>
                  <a:pt x="100123" y="178355"/>
                </a:lnTo>
                <a:lnTo>
                  <a:pt x="65954" y="148967"/>
                </a:lnTo>
                <a:lnTo>
                  <a:pt x="38154" y="115919"/>
                </a:lnTo>
                <a:lnTo>
                  <a:pt x="17426" y="79729"/>
                </a:lnTo>
                <a:lnTo>
                  <a:pt x="4473" y="40916"/>
                </a:lnTo>
                <a:lnTo>
                  <a:pt x="0" y="0"/>
                </a:lnTo>
              </a:path>
            </a:pathLst>
          </a:custGeom>
          <a:ln w="9143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9904" y="4408932"/>
            <a:ext cx="5049520" cy="504825"/>
          </a:xfrm>
          <a:custGeom>
            <a:avLst/>
            <a:gdLst/>
            <a:ahLst/>
            <a:cxnLst/>
            <a:rect l="l" t="t" r="r" b="b"/>
            <a:pathLst>
              <a:path w="5049520" h="504825">
                <a:moveTo>
                  <a:pt x="5049012" y="0"/>
                </a:moveTo>
                <a:lnTo>
                  <a:pt x="5034726" y="62110"/>
                </a:lnTo>
                <a:lnTo>
                  <a:pt x="4994207" y="118579"/>
                </a:lnTo>
                <a:lnTo>
                  <a:pt x="4965206" y="144108"/>
                </a:lnTo>
                <a:lnTo>
                  <a:pt x="4930962" y="167518"/>
                </a:lnTo>
                <a:lnTo>
                  <a:pt x="4891913" y="188574"/>
                </a:lnTo>
                <a:lnTo>
                  <a:pt x="4848497" y="207037"/>
                </a:lnTo>
                <a:lnTo>
                  <a:pt x="4801154" y="222674"/>
                </a:lnTo>
                <a:lnTo>
                  <a:pt x="4750322" y="235247"/>
                </a:lnTo>
                <a:lnTo>
                  <a:pt x="4696438" y="244520"/>
                </a:lnTo>
                <a:lnTo>
                  <a:pt x="4639941" y="250257"/>
                </a:lnTo>
                <a:lnTo>
                  <a:pt x="4581271" y="252222"/>
                </a:lnTo>
                <a:lnTo>
                  <a:pt x="2992247" y="252222"/>
                </a:lnTo>
                <a:lnTo>
                  <a:pt x="2933576" y="254186"/>
                </a:lnTo>
                <a:lnTo>
                  <a:pt x="2877079" y="259923"/>
                </a:lnTo>
                <a:lnTo>
                  <a:pt x="2823195" y="269196"/>
                </a:lnTo>
                <a:lnTo>
                  <a:pt x="2772363" y="281769"/>
                </a:lnTo>
                <a:lnTo>
                  <a:pt x="2725020" y="297406"/>
                </a:lnTo>
                <a:lnTo>
                  <a:pt x="2681604" y="315869"/>
                </a:lnTo>
                <a:lnTo>
                  <a:pt x="2642555" y="336925"/>
                </a:lnTo>
                <a:lnTo>
                  <a:pt x="2608311" y="360335"/>
                </a:lnTo>
                <a:lnTo>
                  <a:pt x="2579310" y="385864"/>
                </a:lnTo>
                <a:lnTo>
                  <a:pt x="2538791" y="442333"/>
                </a:lnTo>
                <a:lnTo>
                  <a:pt x="2524506" y="504444"/>
                </a:lnTo>
                <a:lnTo>
                  <a:pt x="2520861" y="472801"/>
                </a:lnTo>
                <a:lnTo>
                  <a:pt x="2493020" y="413275"/>
                </a:lnTo>
                <a:lnTo>
                  <a:pt x="2440700" y="360335"/>
                </a:lnTo>
                <a:lnTo>
                  <a:pt x="2406456" y="336925"/>
                </a:lnTo>
                <a:lnTo>
                  <a:pt x="2367407" y="315869"/>
                </a:lnTo>
                <a:lnTo>
                  <a:pt x="2323991" y="297406"/>
                </a:lnTo>
                <a:lnTo>
                  <a:pt x="2276648" y="281769"/>
                </a:lnTo>
                <a:lnTo>
                  <a:pt x="2225816" y="269196"/>
                </a:lnTo>
                <a:lnTo>
                  <a:pt x="2171932" y="259923"/>
                </a:lnTo>
                <a:lnTo>
                  <a:pt x="2115435" y="254186"/>
                </a:lnTo>
                <a:lnTo>
                  <a:pt x="2056765" y="252222"/>
                </a:lnTo>
                <a:lnTo>
                  <a:pt x="467740" y="252222"/>
                </a:lnTo>
                <a:lnTo>
                  <a:pt x="409070" y="250257"/>
                </a:lnTo>
                <a:lnTo>
                  <a:pt x="352573" y="244520"/>
                </a:lnTo>
                <a:lnTo>
                  <a:pt x="298689" y="235247"/>
                </a:lnTo>
                <a:lnTo>
                  <a:pt x="247857" y="222674"/>
                </a:lnTo>
                <a:lnTo>
                  <a:pt x="200514" y="207037"/>
                </a:lnTo>
                <a:lnTo>
                  <a:pt x="157098" y="188574"/>
                </a:lnTo>
                <a:lnTo>
                  <a:pt x="118049" y="167518"/>
                </a:lnTo>
                <a:lnTo>
                  <a:pt x="83805" y="144108"/>
                </a:lnTo>
                <a:lnTo>
                  <a:pt x="54804" y="118579"/>
                </a:lnTo>
                <a:lnTo>
                  <a:pt x="14285" y="62110"/>
                </a:lnTo>
                <a:lnTo>
                  <a:pt x="3644" y="31642"/>
                </a:lnTo>
                <a:lnTo>
                  <a:pt x="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6363" y="3107435"/>
          <a:ext cx="7928606" cy="1368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6071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New IP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Head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Head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Header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Trailer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ESP</a:t>
                      </a:r>
                      <a:r>
                        <a:rPr sz="2000" spc="-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Auth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2680970">
                        <a:lnSpc>
                          <a:spcPts val="2645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Encrypted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6666FF"/>
                      </a:solidFill>
                      <a:prstDash val="solid"/>
                    </a:lnL>
                    <a:lnR w="9525">
                      <a:solidFill>
                        <a:srgbClr val="6666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99236" y="4865370"/>
            <a:ext cx="4509770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415" algn="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Authenticated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latin typeface="Times New Roman"/>
                <a:cs typeface="Times New Roman"/>
              </a:rPr>
              <a:t>Original IP Packet protected by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Tunnel-ESP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92910" y="4911852"/>
            <a:ext cx="587375" cy="365125"/>
          </a:xfrm>
          <a:custGeom>
            <a:avLst/>
            <a:gdLst/>
            <a:ahLst/>
            <a:cxnLst/>
            <a:rect l="l" t="t" r="r" b="b"/>
            <a:pathLst>
              <a:path w="587375" h="365125">
                <a:moveTo>
                  <a:pt x="518843" y="34560"/>
                </a:moveTo>
                <a:lnTo>
                  <a:pt x="0" y="354203"/>
                </a:lnTo>
                <a:lnTo>
                  <a:pt x="6603" y="365125"/>
                </a:lnTo>
                <a:lnTo>
                  <a:pt x="525519" y="45390"/>
                </a:lnTo>
                <a:lnTo>
                  <a:pt x="518843" y="34560"/>
                </a:lnTo>
                <a:close/>
              </a:path>
              <a:path w="587375" h="365125">
                <a:moveTo>
                  <a:pt x="569690" y="27940"/>
                </a:moveTo>
                <a:lnTo>
                  <a:pt x="529589" y="27940"/>
                </a:lnTo>
                <a:lnTo>
                  <a:pt x="536320" y="38735"/>
                </a:lnTo>
                <a:lnTo>
                  <a:pt x="525519" y="45390"/>
                </a:lnTo>
                <a:lnTo>
                  <a:pt x="542163" y="72390"/>
                </a:lnTo>
                <a:lnTo>
                  <a:pt x="569690" y="27940"/>
                </a:lnTo>
                <a:close/>
              </a:path>
              <a:path w="587375" h="365125">
                <a:moveTo>
                  <a:pt x="529589" y="27940"/>
                </a:moveTo>
                <a:lnTo>
                  <a:pt x="518843" y="34560"/>
                </a:lnTo>
                <a:lnTo>
                  <a:pt x="525519" y="45390"/>
                </a:lnTo>
                <a:lnTo>
                  <a:pt x="536320" y="38735"/>
                </a:lnTo>
                <a:lnTo>
                  <a:pt x="529589" y="27940"/>
                </a:lnTo>
                <a:close/>
              </a:path>
              <a:path w="587375" h="365125">
                <a:moveTo>
                  <a:pt x="586994" y="0"/>
                </a:moveTo>
                <a:lnTo>
                  <a:pt x="502157" y="7493"/>
                </a:lnTo>
                <a:lnTo>
                  <a:pt x="518843" y="34560"/>
                </a:lnTo>
                <a:lnTo>
                  <a:pt x="529589" y="27940"/>
                </a:lnTo>
                <a:lnTo>
                  <a:pt x="569690" y="27940"/>
                </a:lnTo>
                <a:lnTo>
                  <a:pt x="586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2042"/>
            <a:ext cx="530733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IPSec - ESP in </a:t>
            </a:r>
            <a:r>
              <a:rPr spc="-5" dirty="0"/>
              <a:t>Tunnel</a:t>
            </a:r>
            <a:r>
              <a:rPr spc="-95" dirty="0"/>
              <a:t> </a:t>
            </a:r>
            <a:r>
              <a:rPr spc="-5" dirty="0"/>
              <a:t>Mode:  Outbound </a:t>
            </a:r>
            <a:r>
              <a:rPr dirty="0"/>
              <a:t>Packet</a:t>
            </a:r>
            <a:r>
              <a:rPr spc="-95" dirty="0"/>
              <a:t> </a:t>
            </a:r>
            <a:r>
              <a:rPr dirty="0"/>
              <a:t>Processing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773"/>
            <a:ext cx="8060055" cy="41421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337185" indent="-343535">
              <a:lnSpc>
                <a:spcPct val="901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entire original packet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padded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adding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ESP  trailer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result is then encrypted using </a:t>
            </a:r>
            <a:r>
              <a:rPr sz="2400" dirty="0">
                <a:latin typeface="Arial"/>
                <a:cs typeface="Arial"/>
              </a:rPr>
              <a:t>the  symmetric </a:t>
            </a:r>
            <a:r>
              <a:rPr sz="2400" spc="-5" dirty="0">
                <a:latin typeface="Arial"/>
                <a:cs typeface="Arial"/>
              </a:rPr>
              <a:t>cipher and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agreed 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ESP </a:t>
            </a:r>
            <a:r>
              <a:rPr sz="2400" spc="-5" dirty="0">
                <a:latin typeface="Arial"/>
                <a:cs typeface="Arial"/>
              </a:rPr>
              <a:t>header is prepended.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35"/>
              </a:lnSpc>
              <a:spcBef>
                <a:spcPts val="2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an SA uses the </a:t>
            </a:r>
            <a:r>
              <a:rPr sz="2400" spc="-5" dirty="0">
                <a:latin typeface="Arial"/>
                <a:cs typeface="Arial"/>
              </a:rPr>
              <a:t>authentication service,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ESP </a:t>
            </a:r>
            <a:r>
              <a:rPr sz="2400" dirty="0">
                <a:latin typeface="Arial"/>
                <a:cs typeface="Arial"/>
              </a:rPr>
              <a:t>MAC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calculated over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prepared so </a:t>
            </a:r>
            <a:r>
              <a:rPr sz="2400" dirty="0">
                <a:latin typeface="Arial"/>
                <a:cs typeface="Arial"/>
              </a:rPr>
              <a:t>far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appended.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new ‘outer’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header 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prepended.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ts val="228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‘inner’ </a:t>
            </a:r>
            <a:r>
              <a:rPr sz="2000" spc="-10" dirty="0">
                <a:latin typeface="Arial"/>
                <a:cs typeface="Arial"/>
              </a:rPr>
              <a:t>IP </a:t>
            </a:r>
            <a:r>
              <a:rPr sz="2000" spc="-5" dirty="0">
                <a:latin typeface="Arial"/>
                <a:cs typeface="Arial"/>
              </a:rPr>
              <a:t>header 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original IP </a:t>
            </a:r>
            <a:r>
              <a:rPr sz="2000" dirty="0">
                <a:latin typeface="Arial"/>
                <a:cs typeface="Arial"/>
              </a:rPr>
              <a:t>packet carries the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ultimate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source and destination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addresses.</a:t>
            </a:r>
            <a:endParaRPr sz="2000">
              <a:latin typeface="Arial"/>
              <a:cs typeface="Arial"/>
            </a:endParaRPr>
          </a:p>
          <a:p>
            <a:pPr marL="756285" marR="132715" lvl="1" indent="-287020">
              <a:lnSpc>
                <a:spcPts val="2160"/>
              </a:lnSpc>
              <a:spcBef>
                <a:spcPts val="5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‘outer’ </a:t>
            </a:r>
            <a:r>
              <a:rPr sz="2000" dirty="0">
                <a:latin typeface="Arial"/>
                <a:cs typeface="Arial"/>
              </a:rPr>
              <a:t>IP </a:t>
            </a:r>
            <a:r>
              <a:rPr sz="2000" spc="-5" dirty="0">
                <a:latin typeface="Arial"/>
                <a:cs typeface="Arial"/>
              </a:rPr>
              <a:t>header </a:t>
            </a:r>
            <a:r>
              <a:rPr sz="2000" dirty="0">
                <a:latin typeface="Arial"/>
                <a:cs typeface="Arial"/>
              </a:rPr>
              <a:t>may </a:t>
            </a:r>
            <a:r>
              <a:rPr sz="2000" spc="-5" dirty="0">
                <a:latin typeface="Arial"/>
                <a:cs typeface="Arial"/>
              </a:rPr>
              <a:t>contain </a:t>
            </a:r>
            <a:r>
              <a:rPr sz="2000" dirty="0">
                <a:latin typeface="Arial"/>
                <a:cs typeface="Arial"/>
              </a:rPr>
              <a:t>distinct IP addresses such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  </a:t>
            </a:r>
            <a:r>
              <a:rPr sz="2000" dirty="0">
                <a:latin typeface="Arial"/>
                <a:cs typeface="Arial"/>
              </a:rPr>
              <a:t>addresses of security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gateways.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0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‘outer’ </a:t>
            </a:r>
            <a:r>
              <a:rPr sz="2000" dirty="0">
                <a:latin typeface="Arial"/>
                <a:cs typeface="Arial"/>
              </a:rPr>
              <a:t>IP </a:t>
            </a:r>
            <a:r>
              <a:rPr sz="2000" spc="-5" dirty="0">
                <a:latin typeface="Arial"/>
                <a:cs typeface="Arial"/>
              </a:rPr>
              <a:t>header </a:t>
            </a:r>
            <a:r>
              <a:rPr sz="2000" dirty="0">
                <a:latin typeface="Arial"/>
                <a:cs typeface="Arial"/>
              </a:rPr>
              <a:t>Protocol field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set to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ESP.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5128"/>
            <a:ext cx="437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Security</a:t>
            </a:r>
            <a:r>
              <a:rPr sz="3600" spc="-55" dirty="0"/>
              <a:t> </a:t>
            </a:r>
            <a:r>
              <a:rPr sz="3600" dirty="0"/>
              <a:t>Associations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543194"/>
            <a:ext cx="132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787653"/>
            <a:ext cx="8363584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security </a:t>
            </a:r>
            <a:r>
              <a:rPr sz="2400" spc="-5" dirty="0">
                <a:latin typeface="Arial"/>
                <a:cs typeface="Arial"/>
              </a:rPr>
              <a:t>association </a:t>
            </a:r>
            <a:r>
              <a:rPr sz="2400" dirty="0">
                <a:latin typeface="Arial"/>
                <a:cs typeface="Arial"/>
              </a:rPr>
              <a:t>(SA) </a:t>
            </a:r>
            <a:r>
              <a:rPr sz="2400" spc="-5" dirty="0">
                <a:latin typeface="Arial"/>
                <a:cs typeface="Arial"/>
              </a:rPr>
              <a:t>contains info needed by an  </a:t>
            </a:r>
            <a:r>
              <a:rPr sz="2400" dirty="0">
                <a:latin typeface="Arial"/>
                <a:cs typeface="Arial"/>
              </a:rPr>
              <a:t>IPSec </a:t>
            </a:r>
            <a:r>
              <a:rPr sz="2400" spc="-5" dirty="0">
                <a:latin typeface="Arial"/>
                <a:cs typeface="Arial"/>
              </a:rPr>
              <a:t>endpoint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support one end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IPSec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connection.</a:t>
            </a:r>
            <a:endParaRPr sz="2400">
              <a:latin typeface="Arial"/>
              <a:cs typeface="Arial"/>
            </a:endParaRPr>
          </a:p>
          <a:p>
            <a:pPr marL="355600" marR="78359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Can include cryptographic </a:t>
            </a:r>
            <a:r>
              <a:rPr sz="2400" dirty="0">
                <a:latin typeface="Arial"/>
                <a:cs typeface="Arial"/>
              </a:rPr>
              <a:t>keys and </a:t>
            </a:r>
            <a:r>
              <a:rPr sz="2400" spc="-5" dirty="0">
                <a:latin typeface="Arial"/>
                <a:cs typeface="Arial"/>
              </a:rPr>
              <a:t>algorithms, </a:t>
            </a:r>
            <a:r>
              <a:rPr sz="2400" dirty="0">
                <a:latin typeface="Arial"/>
                <a:cs typeface="Arial"/>
              </a:rPr>
              <a:t>key  </a:t>
            </a:r>
            <a:r>
              <a:rPr sz="2400" spc="-5" dirty="0">
                <a:latin typeface="Arial"/>
                <a:cs typeface="Arial"/>
              </a:rPr>
              <a:t>lifetimes, security parameter index </a:t>
            </a:r>
            <a:r>
              <a:rPr sz="2400" dirty="0">
                <a:latin typeface="Arial"/>
                <a:cs typeface="Arial"/>
              </a:rPr>
              <a:t>(SPI),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security  </a:t>
            </a:r>
            <a:r>
              <a:rPr sz="2400" spc="-5" dirty="0">
                <a:latin typeface="Arial"/>
                <a:cs typeface="Arial"/>
              </a:rPr>
              <a:t>protocol identifier </a:t>
            </a:r>
            <a:r>
              <a:rPr sz="2400" dirty="0">
                <a:latin typeface="Arial"/>
                <a:cs typeface="Arial"/>
              </a:rPr>
              <a:t>(ESP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AH).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SPI is included </a:t>
            </a: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IPSec header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associate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packet with the appropriate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Security Associations are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simplex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need one for each direction of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stored in a security association database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(SAD).</a:t>
            </a:r>
            <a:endParaRPr sz="2000">
              <a:latin typeface="Arial"/>
              <a:cs typeface="Arial"/>
            </a:endParaRPr>
          </a:p>
          <a:p>
            <a:pPr marL="355600" marR="49085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Key exchange is largely automated </a:t>
            </a:r>
            <a:r>
              <a:rPr sz="2400" dirty="0">
                <a:latin typeface="Arial"/>
                <a:cs typeface="Arial"/>
              </a:rPr>
              <a:t>after </a:t>
            </a:r>
            <a:r>
              <a:rPr sz="2400" spc="-5" dirty="0">
                <a:latin typeface="Arial"/>
                <a:cs typeface="Arial"/>
              </a:rPr>
              <a:t>initial manual  configuration by administrator prior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connection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setup.</a:t>
            </a:r>
            <a:endParaRPr sz="2400">
              <a:latin typeface="Arial"/>
              <a:cs typeface="Arial"/>
            </a:endParaRPr>
          </a:p>
          <a:p>
            <a:pPr marR="390525" algn="ctr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(See </a:t>
            </a:r>
            <a:r>
              <a:rPr sz="2400" spc="-5" dirty="0">
                <a:latin typeface="Arial"/>
                <a:cs typeface="Arial"/>
              </a:rPr>
              <a:t>ISAKMP, IKE, Oakley, Skeme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SAs)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2973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Key</a:t>
            </a:r>
            <a:r>
              <a:rPr sz="3600" spc="-45" dirty="0"/>
              <a:t> </a:t>
            </a:r>
            <a:r>
              <a:rPr sz="3600" spc="-5" dirty="0"/>
              <a:t>Exchange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4589780" cy="280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448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Alice and Bob have common  (long </a:t>
            </a:r>
            <a:r>
              <a:rPr sz="2400" dirty="0">
                <a:latin typeface="Arial"/>
                <a:cs typeface="Arial"/>
              </a:rPr>
              <a:t>term) secret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DH exchange is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authenticated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(MITM not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possible)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</a:t>
            </a:r>
            <a:r>
              <a:rPr sz="2400" spc="-5" dirty="0">
                <a:latin typeface="Arial"/>
                <a:cs typeface="Arial"/>
              </a:rPr>
              <a:t>each session,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session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key 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destroyed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Perfect </a:t>
            </a:r>
            <a:r>
              <a:rPr sz="2400" b="1" dirty="0">
                <a:latin typeface="Arial"/>
                <a:cs typeface="Arial"/>
              </a:rPr>
              <a:t>forward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secrecy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7859" y="6269228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62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1444752"/>
            <a:ext cx="580643" cy="856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74485" y="128054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1688" y="1444752"/>
            <a:ext cx="509016" cy="876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39278" y="1311909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733" y="2487676"/>
            <a:ext cx="2451100" cy="219710"/>
          </a:xfrm>
          <a:custGeom>
            <a:avLst/>
            <a:gdLst/>
            <a:ahLst/>
            <a:cxnLst/>
            <a:rect l="l" t="t" r="r" b="b"/>
            <a:pathLst>
              <a:path w="2451100" h="219710">
                <a:moveTo>
                  <a:pt x="2414550" y="177845"/>
                </a:moveTo>
                <a:lnTo>
                  <a:pt x="2356612" y="206628"/>
                </a:lnTo>
                <a:lnTo>
                  <a:pt x="2353437" y="208152"/>
                </a:lnTo>
                <a:lnTo>
                  <a:pt x="2352166" y="211962"/>
                </a:lnTo>
                <a:lnTo>
                  <a:pt x="2353691" y="215137"/>
                </a:lnTo>
                <a:lnTo>
                  <a:pt x="2355215" y="218186"/>
                </a:lnTo>
                <a:lnTo>
                  <a:pt x="2359024" y="219583"/>
                </a:lnTo>
                <a:lnTo>
                  <a:pt x="2362199" y="217932"/>
                </a:lnTo>
                <a:lnTo>
                  <a:pt x="2439940" y="179450"/>
                </a:lnTo>
                <a:lnTo>
                  <a:pt x="2438018" y="179450"/>
                </a:lnTo>
                <a:lnTo>
                  <a:pt x="2414550" y="177845"/>
                </a:lnTo>
                <a:close/>
              </a:path>
              <a:path w="2451100" h="219710">
                <a:moveTo>
                  <a:pt x="2425777" y="172268"/>
                </a:moveTo>
                <a:lnTo>
                  <a:pt x="2414550" y="177845"/>
                </a:lnTo>
                <a:lnTo>
                  <a:pt x="2438018" y="179450"/>
                </a:lnTo>
                <a:lnTo>
                  <a:pt x="2438090" y="178435"/>
                </a:lnTo>
                <a:lnTo>
                  <a:pt x="2434843" y="178435"/>
                </a:lnTo>
                <a:lnTo>
                  <a:pt x="2425777" y="172268"/>
                </a:lnTo>
                <a:close/>
              </a:path>
              <a:path w="2451100" h="219710">
                <a:moveTo>
                  <a:pt x="2366137" y="116332"/>
                </a:moveTo>
                <a:lnTo>
                  <a:pt x="2362199" y="117094"/>
                </a:lnTo>
                <a:lnTo>
                  <a:pt x="2360167" y="120014"/>
                </a:lnTo>
                <a:lnTo>
                  <a:pt x="2358263" y="122936"/>
                </a:lnTo>
                <a:lnTo>
                  <a:pt x="2359024" y="126873"/>
                </a:lnTo>
                <a:lnTo>
                  <a:pt x="2415287" y="165135"/>
                </a:lnTo>
                <a:lnTo>
                  <a:pt x="2438908" y="166750"/>
                </a:lnTo>
                <a:lnTo>
                  <a:pt x="2438018" y="179450"/>
                </a:lnTo>
                <a:lnTo>
                  <a:pt x="2439940" y="179450"/>
                </a:lnTo>
                <a:lnTo>
                  <a:pt x="2450972" y="173989"/>
                </a:lnTo>
                <a:lnTo>
                  <a:pt x="2369058" y="118363"/>
                </a:lnTo>
                <a:lnTo>
                  <a:pt x="2366137" y="116332"/>
                </a:lnTo>
                <a:close/>
              </a:path>
              <a:path w="2451100" h="219710">
                <a:moveTo>
                  <a:pt x="2435606" y="167386"/>
                </a:moveTo>
                <a:lnTo>
                  <a:pt x="2425777" y="172268"/>
                </a:lnTo>
                <a:lnTo>
                  <a:pt x="2434843" y="178435"/>
                </a:lnTo>
                <a:lnTo>
                  <a:pt x="2435606" y="167386"/>
                </a:lnTo>
                <a:close/>
              </a:path>
              <a:path w="2451100" h="219710">
                <a:moveTo>
                  <a:pt x="2438863" y="167386"/>
                </a:moveTo>
                <a:lnTo>
                  <a:pt x="2435606" y="167386"/>
                </a:lnTo>
                <a:lnTo>
                  <a:pt x="2434843" y="178435"/>
                </a:lnTo>
                <a:lnTo>
                  <a:pt x="2438090" y="178435"/>
                </a:lnTo>
                <a:lnTo>
                  <a:pt x="2438863" y="167386"/>
                </a:lnTo>
                <a:close/>
              </a:path>
              <a:path w="2451100" h="219710">
                <a:moveTo>
                  <a:pt x="762" y="0"/>
                </a:moveTo>
                <a:lnTo>
                  <a:pt x="0" y="12700"/>
                </a:lnTo>
                <a:lnTo>
                  <a:pt x="2414550" y="177845"/>
                </a:lnTo>
                <a:lnTo>
                  <a:pt x="2425777" y="172268"/>
                </a:lnTo>
                <a:lnTo>
                  <a:pt x="2415287" y="165135"/>
                </a:lnTo>
                <a:lnTo>
                  <a:pt x="762" y="0"/>
                </a:lnTo>
                <a:close/>
              </a:path>
              <a:path w="2451100" h="219710">
                <a:moveTo>
                  <a:pt x="2415287" y="165135"/>
                </a:moveTo>
                <a:lnTo>
                  <a:pt x="2425777" y="172268"/>
                </a:lnTo>
                <a:lnTo>
                  <a:pt x="2435606" y="167386"/>
                </a:lnTo>
                <a:lnTo>
                  <a:pt x="2438863" y="167386"/>
                </a:lnTo>
                <a:lnTo>
                  <a:pt x="2438908" y="166750"/>
                </a:lnTo>
                <a:lnTo>
                  <a:pt x="2415287" y="165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28357" y="2725674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b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2902" y="2140966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7" baseline="-16666" dirty="0">
                <a:latin typeface="Calibri"/>
                <a:cs typeface="Calibri"/>
              </a:rPr>
              <a:t>g</a:t>
            </a:r>
            <a:r>
              <a:rPr sz="1300" i="1" spc="5" dirty="0">
                <a:latin typeface="Calibri"/>
                <a:cs typeface="Calibri"/>
              </a:rPr>
              <a:t>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66638" y="3063748"/>
            <a:ext cx="2451100" cy="219710"/>
          </a:xfrm>
          <a:custGeom>
            <a:avLst/>
            <a:gdLst/>
            <a:ahLst/>
            <a:cxnLst/>
            <a:rect l="l" t="t" r="r" b="b"/>
            <a:pathLst>
              <a:path w="2451100" h="219710">
                <a:moveTo>
                  <a:pt x="84836" y="116331"/>
                </a:moveTo>
                <a:lnTo>
                  <a:pt x="81914" y="118363"/>
                </a:lnTo>
                <a:lnTo>
                  <a:pt x="0" y="173989"/>
                </a:lnTo>
                <a:lnTo>
                  <a:pt x="88773" y="217931"/>
                </a:lnTo>
                <a:lnTo>
                  <a:pt x="91948" y="219582"/>
                </a:lnTo>
                <a:lnTo>
                  <a:pt x="95758" y="218186"/>
                </a:lnTo>
                <a:lnTo>
                  <a:pt x="97282" y="215137"/>
                </a:lnTo>
                <a:lnTo>
                  <a:pt x="98806" y="211962"/>
                </a:lnTo>
                <a:lnTo>
                  <a:pt x="97536" y="208152"/>
                </a:lnTo>
                <a:lnTo>
                  <a:pt x="94361" y="206628"/>
                </a:lnTo>
                <a:lnTo>
                  <a:pt x="39653" y="179450"/>
                </a:lnTo>
                <a:lnTo>
                  <a:pt x="12953" y="179450"/>
                </a:lnTo>
                <a:lnTo>
                  <a:pt x="12064" y="166750"/>
                </a:lnTo>
                <a:lnTo>
                  <a:pt x="35685" y="165135"/>
                </a:lnTo>
                <a:lnTo>
                  <a:pt x="91948" y="126873"/>
                </a:lnTo>
                <a:lnTo>
                  <a:pt x="92710" y="122936"/>
                </a:lnTo>
                <a:lnTo>
                  <a:pt x="90804" y="120014"/>
                </a:lnTo>
                <a:lnTo>
                  <a:pt x="88773" y="117093"/>
                </a:lnTo>
                <a:lnTo>
                  <a:pt x="84836" y="116331"/>
                </a:lnTo>
                <a:close/>
              </a:path>
              <a:path w="2451100" h="219710">
                <a:moveTo>
                  <a:pt x="35685" y="165135"/>
                </a:moveTo>
                <a:lnTo>
                  <a:pt x="12064" y="166750"/>
                </a:lnTo>
                <a:lnTo>
                  <a:pt x="12953" y="179450"/>
                </a:lnTo>
                <a:lnTo>
                  <a:pt x="27808" y="178435"/>
                </a:lnTo>
                <a:lnTo>
                  <a:pt x="16128" y="178435"/>
                </a:lnTo>
                <a:lnTo>
                  <a:pt x="15366" y="167386"/>
                </a:lnTo>
                <a:lnTo>
                  <a:pt x="32375" y="167386"/>
                </a:lnTo>
                <a:lnTo>
                  <a:pt x="35685" y="165135"/>
                </a:lnTo>
                <a:close/>
              </a:path>
              <a:path w="2451100" h="219710">
                <a:moveTo>
                  <a:pt x="36422" y="177845"/>
                </a:moveTo>
                <a:lnTo>
                  <a:pt x="12953" y="179450"/>
                </a:lnTo>
                <a:lnTo>
                  <a:pt x="39653" y="179450"/>
                </a:lnTo>
                <a:lnTo>
                  <a:pt x="36422" y="177845"/>
                </a:lnTo>
                <a:close/>
              </a:path>
              <a:path w="2451100" h="219710">
                <a:moveTo>
                  <a:pt x="15366" y="167386"/>
                </a:moveTo>
                <a:lnTo>
                  <a:pt x="16128" y="178435"/>
                </a:lnTo>
                <a:lnTo>
                  <a:pt x="25195" y="172268"/>
                </a:lnTo>
                <a:lnTo>
                  <a:pt x="15366" y="167386"/>
                </a:lnTo>
                <a:close/>
              </a:path>
              <a:path w="2451100" h="219710">
                <a:moveTo>
                  <a:pt x="25195" y="172268"/>
                </a:moveTo>
                <a:lnTo>
                  <a:pt x="16128" y="178435"/>
                </a:lnTo>
                <a:lnTo>
                  <a:pt x="27808" y="178435"/>
                </a:lnTo>
                <a:lnTo>
                  <a:pt x="36422" y="177845"/>
                </a:lnTo>
                <a:lnTo>
                  <a:pt x="25195" y="172268"/>
                </a:lnTo>
                <a:close/>
              </a:path>
              <a:path w="2451100" h="219710">
                <a:moveTo>
                  <a:pt x="2450211" y="0"/>
                </a:moveTo>
                <a:lnTo>
                  <a:pt x="35685" y="165135"/>
                </a:lnTo>
                <a:lnTo>
                  <a:pt x="25195" y="172268"/>
                </a:lnTo>
                <a:lnTo>
                  <a:pt x="36422" y="177845"/>
                </a:lnTo>
                <a:lnTo>
                  <a:pt x="2450972" y="12700"/>
                </a:lnTo>
                <a:lnTo>
                  <a:pt x="2450211" y="0"/>
                </a:lnTo>
                <a:close/>
              </a:path>
              <a:path w="2451100" h="219710">
                <a:moveTo>
                  <a:pt x="32375" y="167386"/>
                </a:moveTo>
                <a:lnTo>
                  <a:pt x="15366" y="167386"/>
                </a:lnTo>
                <a:lnTo>
                  <a:pt x="25195" y="172268"/>
                </a:lnTo>
                <a:lnTo>
                  <a:pt x="32375" y="1673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7780" y="3758691"/>
            <a:ext cx="2453005" cy="220979"/>
          </a:xfrm>
          <a:custGeom>
            <a:avLst/>
            <a:gdLst/>
            <a:ahLst/>
            <a:cxnLst/>
            <a:rect l="l" t="t" r="r" b="b"/>
            <a:pathLst>
              <a:path w="2453004" h="220979">
                <a:moveTo>
                  <a:pt x="2416009" y="179351"/>
                </a:moveTo>
                <a:lnTo>
                  <a:pt x="2354961" y="209549"/>
                </a:lnTo>
                <a:lnTo>
                  <a:pt x="2353691" y="213359"/>
                </a:lnTo>
                <a:lnTo>
                  <a:pt x="2356739" y="219709"/>
                </a:lnTo>
                <a:lnTo>
                  <a:pt x="2360549" y="220979"/>
                </a:lnTo>
                <a:lnTo>
                  <a:pt x="2363724" y="219455"/>
                </a:lnTo>
                <a:lnTo>
                  <a:pt x="2441464" y="180974"/>
                </a:lnTo>
                <a:lnTo>
                  <a:pt x="2439543" y="180974"/>
                </a:lnTo>
                <a:lnTo>
                  <a:pt x="2416009" y="179351"/>
                </a:lnTo>
                <a:close/>
              </a:path>
              <a:path w="2453004" h="220979">
                <a:moveTo>
                  <a:pt x="2427289" y="173774"/>
                </a:moveTo>
                <a:lnTo>
                  <a:pt x="2416009" y="179351"/>
                </a:lnTo>
                <a:lnTo>
                  <a:pt x="2439543" y="180974"/>
                </a:lnTo>
                <a:lnTo>
                  <a:pt x="2439614" y="179958"/>
                </a:lnTo>
                <a:lnTo>
                  <a:pt x="2436368" y="179958"/>
                </a:lnTo>
                <a:lnTo>
                  <a:pt x="2427289" y="173774"/>
                </a:lnTo>
                <a:close/>
              </a:path>
              <a:path w="2453004" h="220979">
                <a:moveTo>
                  <a:pt x="2367661" y="117855"/>
                </a:moveTo>
                <a:lnTo>
                  <a:pt x="2363724" y="118617"/>
                </a:lnTo>
                <a:lnTo>
                  <a:pt x="2361692" y="121538"/>
                </a:lnTo>
                <a:lnTo>
                  <a:pt x="2359787" y="124332"/>
                </a:lnTo>
                <a:lnTo>
                  <a:pt x="2360549" y="128396"/>
                </a:lnTo>
                <a:lnTo>
                  <a:pt x="2363470" y="130301"/>
                </a:lnTo>
                <a:lnTo>
                  <a:pt x="2416825" y="166646"/>
                </a:lnTo>
                <a:lnTo>
                  <a:pt x="2440432" y="168274"/>
                </a:lnTo>
                <a:lnTo>
                  <a:pt x="2439543" y="180974"/>
                </a:lnTo>
                <a:lnTo>
                  <a:pt x="2441464" y="180974"/>
                </a:lnTo>
                <a:lnTo>
                  <a:pt x="2452497" y="175513"/>
                </a:lnTo>
                <a:lnTo>
                  <a:pt x="2370582" y="119760"/>
                </a:lnTo>
                <a:lnTo>
                  <a:pt x="2367661" y="117855"/>
                </a:lnTo>
                <a:close/>
              </a:path>
              <a:path w="2453004" h="220979">
                <a:moveTo>
                  <a:pt x="2437129" y="168909"/>
                </a:moveTo>
                <a:lnTo>
                  <a:pt x="2427289" y="173774"/>
                </a:lnTo>
                <a:lnTo>
                  <a:pt x="2436368" y="179958"/>
                </a:lnTo>
                <a:lnTo>
                  <a:pt x="2437129" y="168909"/>
                </a:lnTo>
                <a:close/>
              </a:path>
              <a:path w="2453004" h="220979">
                <a:moveTo>
                  <a:pt x="2440387" y="168909"/>
                </a:moveTo>
                <a:lnTo>
                  <a:pt x="2437129" y="168909"/>
                </a:lnTo>
                <a:lnTo>
                  <a:pt x="2436368" y="179958"/>
                </a:lnTo>
                <a:lnTo>
                  <a:pt x="2439614" y="179958"/>
                </a:lnTo>
                <a:lnTo>
                  <a:pt x="2440387" y="168909"/>
                </a:lnTo>
                <a:close/>
              </a:path>
              <a:path w="2453004" h="220979">
                <a:moveTo>
                  <a:pt x="762" y="0"/>
                </a:moveTo>
                <a:lnTo>
                  <a:pt x="0" y="12699"/>
                </a:lnTo>
                <a:lnTo>
                  <a:pt x="2416009" y="179351"/>
                </a:lnTo>
                <a:lnTo>
                  <a:pt x="2427289" y="173774"/>
                </a:lnTo>
                <a:lnTo>
                  <a:pt x="2416825" y="166646"/>
                </a:lnTo>
                <a:lnTo>
                  <a:pt x="762" y="0"/>
                </a:lnTo>
                <a:close/>
              </a:path>
              <a:path w="2453004" h="220979">
                <a:moveTo>
                  <a:pt x="2416825" y="166646"/>
                </a:moveTo>
                <a:lnTo>
                  <a:pt x="2427289" y="173774"/>
                </a:lnTo>
                <a:lnTo>
                  <a:pt x="2437129" y="168909"/>
                </a:lnTo>
                <a:lnTo>
                  <a:pt x="2440387" y="168909"/>
                </a:lnTo>
                <a:lnTo>
                  <a:pt x="2440432" y="168274"/>
                </a:lnTo>
                <a:lnTo>
                  <a:pt x="2416825" y="166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59753" y="3417570"/>
            <a:ext cx="2008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hash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i="1" spc="5" dirty="0">
                <a:latin typeface="Calibri"/>
                <a:cs typeface="Calibri"/>
              </a:rPr>
              <a:t>g</a:t>
            </a:r>
            <a:r>
              <a:rPr sz="1950" i="1" spc="7" baseline="25641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|| </a:t>
            </a:r>
            <a:r>
              <a:rPr sz="2000" i="1" spc="5" dirty="0">
                <a:latin typeface="Calibri"/>
                <a:cs typeface="Calibri"/>
              </a:rPr>
              <a:t>g</a:t>
            </a:r>
            <a:r>
              <a:rPr sz="1950" i="1" spc="7" baseline="25641" dirty="0">
                <a:latin typeface="Calibri"/>
                <a:cs typeface="Calibri"/>
              </a:rPr>
              <a:t>b </a:t>
            </a:r>
            <a:r>
              <a:rPr sz="2000" dirty="0">
                <a:latin typeface="Calibri"/>
                <a:cs typeface="Calibri"/>
              </a:rPr>
              <a:t>||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8161" y="4551171"/>
            <a:ext cx="2453005" cy="219710"/>
          </a:xfrm>
          <a:custGeom>
            <a:avLst/>
            <a:gdLst/>
            <a:ahLst/>
            <a:cxnLst/>
            <a:rect l="l" t="t" r="r" b="b"/>
            <a:pathLst>
              <a:path w="2453004" h="219710">
                <a:moveTo>
                  <a:pt x="84836" y="116331"/>
                </a:moveTo>
                <a:lnTo>
                  <a:pt x="81914" y="118363"/>
                </a:lnTo>
                <a:lnTo>
                  <a:pt x="0" y="173989"/>
                </a:lnTo>
                <a:lnTo>
                  <a:pt x="88773" y="217931"/>
                </a:lnTo>
                <a:lnTo>
                  <a:pt x="91948" y="219582"/>
                </a:lnTo>
                <a:lnTo>
                  <a:pt x="95758" y="218185"/>
                </a:lnTo>
                <a:lnTo>
                  <a:pt x="97282" y="215137"/>
                </a:lnTo>
                <a:lnTo>
                  <a:pt x="98805" y="211962"/>
                </a:lnTo>
                <a:lnTo>
                  <a:pt x="97536" y="208152"/>
                </a:lnTo>
                <a:lnTo>
                  <a:pt x="94361" y="206628"/>
                </a:lnTo>
                <a:lnTo>
                  <a:pt x="39653" y="179450"/>
                </a:lnTo>
                <a:lnTo>
                  <a:pt x="12953" y="179450"/>
                </a:lnTo>
                <a:lnTo>
                  <a:pt x="12064" y="166750"/>
                </a:lnTo>
                <a:lnTo>
                  <a:pt x="35683" y="165136"/>
                </a:lnTo>
                <a:lnTo>
                  <a:pt x="91948" y="126872"/>
                </a:lnTo>
                <a:lnTo>
                  <a:pt x="92710" y="122935"/>
                </a:lnTo>
                <a:lnTo>
                  <a:pt x="90804" y="120014"/>
                </a:lnTo>
                <a:lnTo>
                  <a:pt x="88773" y="117093"/>
                </a:lnTo>
                <a:lnTo>
                  <a:pt x="84836" y="116331"/>
                </a:lnTo>
                <a:close/>
              </a:path>
              <a:path w="2453004" h="219710">
                <a:moveTo>
                  <a:pt x="35683" y="165136"/>
                </a:moveTo>
                <a:lnTo>
                  <a:pt x="12064" y="166750"/>
                </a:lnTo>
                <a:lnTo>
                  <a:pt x="12953" y="179450"/>
                </a:lnTo>
                <a:lnTo>
                  <a:pt x="27817" y="178434"/>
                </a:lnTo>
                <a:lnTo>
                  <a:pt x="16128" y="178434"/>
                </a:lnTo>
                <a:lnTo>
                  <a:pt x="15366" y="167385"/>
                </a:lnTo>
                <a:lnTo>
                  <a:pt x="32375" y="167385"/>
                </a:lnTo>
                <a:lnTo>
                  <a:pt x="35683" y="165136"/>
                </a:lnTo>
                <a:close/>
              </a:path>
              <a:path w="2453004" h="219710">
                <a:moveTo>
                  <a:pt x="36423" y="177846"/>
                </a:moveTo>
                <a:lnTo>
                  <a:pt x="12953" y="179450"/>
                </a:lnTo>
                <a:lnTo>
                  <a:pt x="39653" y="179450"/>
                </a:lnTo>
                <a:lnTo>
                  <a:pt x="36423" y="177846"/>
                </a:lnTo>
                <a:close/>
              </a:path>
              <a:path w="2453004" h="219710">
                <a:moveTo>
                  <a:pt x="15366" y="167385"/>
                </a:moveTo>
                <a:lnTo>
                  <a:pt x="16128" y="178434"/>
                </a:lnTo>
                <a:lnTo>
                  <a:pt x="25195" y="172268"/>
                </a:lnTo>
                <a:lnTo>
                  <a:pt x="15366" y="167385"/>
                </a:lnTo>
                <a:close/>
              </a:path>
              <a:path w="2453004" h="219710">
                <a:moveTo>
                  <a:pt x="25195" y="172268"/>
                </a:moveTo>
                <a:lnTo>
                  <a:pt x="16128" y="178434"/>
                </a:lnTo>
                <a:lnTo>
                  <a:pt x="27817" y="178434"/>
                </a:lnTo>
                <a:lnTo>
                  <a:pt x="36423" y="177846"/>
                </a:lnTo>
                <a:lnTo>
                  <a:pt x="25195" y="172268"/>
                </a:lnTo>
                <a:close/>
              </a:path>
              <a:path w="2453004" h="219710">
                <a:moveTo>
                  <a:pt x="2451735" y="0"/>
                </a:moveTo>
                <a:lnTo>
                  <a:pt x="35683" y="165136"/>
                </a:lnTo>
                <a:lnTo>
                  <a:pt x="25195" y="172268"/>
                </a:lnTo>
                <a:lnTo>
                  <a:pt x="36423" y="177846"/>
                </a:lnTo>
                <a:lnTo>
                  <a:pt x="2452496" y="12700"/>
                </a:lnTo>
                <a:lnTo>
                  <a:pt x="2451735" y="0"/>
                </a:lnTo>
                <a:close/>
              </a:path>
              <a:path w="2453004" h="219710">
                <a:moveTo>
                  <a:pt x="32375" y="167385"/>
                </a:moveTo>
                <a:lnTo>
                  <a:pt x="15366" y="167385"/>
                </a:lnTo>
                <a:lnTo>
                  <a:pt x="25195" y="172268"/>
                </a:lnTo>
                <a:lnTo>
                  <a:pt x="32375" y="167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66815" y="4209669"/>
            <a:ext cx="2974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hash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i="1" spc="5" dirty="0">
                <a:latin typeface="Calibri"/>
                <a:cs typeface="Calibri"/>
              </a:rPr>
              <a:t>g</a:t>
            </a:r>
            <a:r>
              <a:rPr sz="1950" i="1" spc="7" baseline="25641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|| </a:t>
            </a:r>
            <a:r>
              <a:rPr sz="2000" i="1" spc="5" dirty="0">
                <a:latin typeface="Calibri"/>
                <a:cs typeface="Calibri"/>
              </a:rPr>
              <a:t>g</a:t>
            </a:r>
            <a:r>
              <a:rPr sz="1950" i="1" spc="7" baseline="25641" dirty="0">
                <a:latin typeface="Calibri"/>
                <a:cs typeface="Calibri"/>
              </a:rPr>
              <a:t>b </a:t>
            </a:r>
            <a:r>
              <a:rPr sz="2000" dirty="0">
                <a:latin typeface="Calibri"/>
                <a:cs typeface="Calibri"/>
              </a:rPr>
              <a:t>|| </a:t>
            </a:r>
            <a:r>
              <a:rPr sz="2000" i="1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||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“Bob”)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44500" y="1928240"/>
            <a:ext cx="8255000" cy="3877985"/>
          </a:xfrm>
        </p:spPr>
        <p:txBody>
          <a:bodyPr/>
          <a:lstStyle/>
          <a:p>
            <a:r>
              <a:rPr lang="tr-TR" sz="3600" dirty="0" smtClean="0">
                <a:solidFill>
                  <a:srgbClr val="FFFF00"/>
                </a:solidFill>
                <a:hlinkClick r:id="rId2"/>
              </a:rPr>
              <a:t>IPSEC - INTERNET PROTOCOL SECURITY</a:t>
            </a:r>
            <a:endParaRPr lang="en-US" sz="3600" dirty="0" smtClean="0">
              <a:solidFill>
                <a:srgbClr val="FFFF00"/>
              </a:solidFill>
            </a:endParaRPr>
          </a:p>
          <a:p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 smtClean="0">
                <a:solidFill>
                  <a:srgbClr val="FFFF00"/>
                </a:solidFill>
                <a:hlinkClick r:id="rId3"/>
              </a:rPr>
              <a:t>UNDERSTANDING VPN IPSEC TUNNEL MODE AND IPSEC TRANSPORT MODE - WHAT'S THE DIFFERENCE?</a:t>
            </a:r>
            <a:endParaRPr lang="tr-TR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6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7572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OSI – </a:t>
            </a:r>
            <a:r>
              <a:rPr sz="3600" spc="-5" dirty="0"/>
              <a:t>Open </a:t>
            </a:r>
            <a:r>
              <a:rPr sz="3600" dirty="0"/>
              <a:t>Systems</a:t>
            </a:r>
            <a:r>
              <a:rPr sz="3600" spc="-20" dirty="0"/>
              <a:t> </a:t>
            </a:r>
            <a:r>
              <a:rPr sz="3600" spc="-5" dirty="0"/>
              <a:t>Interconnection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68653"/>
            <a:ext cx="802767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7254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Developed 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International Organization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Standardization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(ISO)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layer model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7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355600" marR="1650364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layer performs a subset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required  communication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layer relies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lower layer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perform more  primitive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layer provides services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higher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marR="69342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Changes in one layer should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require changes in  other layers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31" y="3038094"/>
            <a:ext cx="8559800" cy="2401570"/>
            <a:chOff x="233031" y="3038094"/>
            <a:chExt cx="8559800" cy="2401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031" y="3038094"/>
              <a:ext cx="1818272" cy="2073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35629" y="3056232"/>
              <a:ext cx="4196715" cy="2287270"/>
            </a:xfrm>
            <a:custGeom>
              <a:avLst/>
              <a:gdLst/>
              <a:ahLst/>
              <a:cxnLst/>
              <a:rect l="l" t="t" r="r" b="b"/>
              <a:pathLst>
                <a:path w="4196715" h="2287270">
                  <a:moveTo>
                    <a:pt x="2549744" y="0"/>
                  </a:moveTo>
                  <a:lnTo>
                    <a:pt x="2499671" y="3244"/>
                  </a:lnTo>
                  <a:lnTo>
                    <a:pt x="2450663" y="10824"/>
                  </a:lnTo>
                  <a:lnTo>
                    <a:pt x="2403250" y="22607"/>
                  </a:lnTo>
                  <a:lnTo>
                    <a:pt x="2357966" y="38461"/>
                  </a:lnTo>
                  <a:lnTo>
                    <a:pt x="2315342" y="58253"/>
                  </a:lnTo>
                  <a:lnTo>
                    <a:pt x="2275911" y="81849"/>
                  </a:lnTo>
                  <a:lnTo>
                    <a:pt x="2240203" y="109117"/>
                  </a:lnTo>
                  <a:lnTo>
                    <a:pt x="2208752" y="139925"/>
                  </a:lnTo>
                  <a:lnTo>
                    <a:pt x="2182090" y="174139"/>
                  </a:lnTo>
                  <a:lnTo>
                    <a:pt x="2154511" y="155363"/>
                  </a:lnTo>
                  <a:lnTo>
                    <a:pt x="2094258" y="122525"/>
                  </a:lnTo>
                  <a:lnTo>
                    <a:pt x="2013851" y="91905"/>
                  </a:lnTo>
                  <a:lnTo>
                    <a:pt x="1964807" y="79133"/>
                  </a:lnTo>
                  <a:lnTo>
                    <a:pt x="1915040" y="70209"/>
                  </a:lnTo>
                  <a:lnTo>
                    <a:pt x="1864902" y="65054"/>
                  </a:lnTo>
                  <a:lnTo>
                    <a:pt x="1814743" y="63586"/>
                  </a:lnTo>
                  <a:lnTo>
                    <a:pt x="1764916" y="65726"/>
                  </a:lnTo>
                  <a:lnTo>
                    <a:pt x="1715771" y="71394"/>
                  </a:lnTo>
                  <a:lnTo>
                    <a:pt x="1667661" y="80508"/>
                  </a:lnTo>
                  <a:lnTo>
                    <a:pt x="1620936" y="92989"/>
                  </a:lnTo>
                  <a:lnTo>
                    <a:pt x="1575948" y="108756"/>
                  </a:lnTo>
                  <a:lnTo>
                    <a:pt x="1533049" y="127728"/>
                  </a:lnTo>
                  <a:lnTo>
                    <a:pt x="1492589" y="149826"/>
                  </a:lnTo>
                  <a:lnTo>
                    <a:pt x="1454921" y="174969"/>
                  </a:lnTo>
                  <a:lnTo>
                    <a:pt x="1420395" y="203077"/>
                  </a:lnTo>
                  <a:lnTo>
                    <a:pt x="1389364" y="234069"/>
                  </a:lnTo>
                  <a:lnTo>
                    <a:pt x="1362178" y="267865"/>
                  </a:lnTo>
                  <a:lnTo>
                    <a:pt x="1319261" y="250729"/>
                  </a:lnTo>
                  <a:lnTo>
                    <a:pt x="1274967" y="236084"/>
                  </a:lnTo>
                  <a:lnTo>
                    <a:pt x="1229491" y="223956"/>
                  </a:lnTo>
                  <a:lnTo>
                    <a:pt x="1183027" y="214371"/>
                  </a:lnTo>
                  <a:lnTo>
                    <a:pt x="1135770" y="207355"/>
                  </a:lnTo>
                  <a:lnTo>
                    <a:pt x="1087914" y="202935"/>
                  </a:lnTo>
                  <a:lnTo>
                    <a:pt x="1039654" y="201136"/>
                  </a:lnTo>
                  <a:lnTo>
                    <a:pt x="991183" y="201985"/>
                  </a:lnTo>
                  <a:lnTo>
                    <a:pt x="942697" y="205508"/>
                  </a:lnTo>
                  <a:lnTo>
                    <a:pt x="887009" y="212931"/>
                  </a:lnTo>
                  <a:lnTo>
                    <a:pt x="833276" y="223663"/>
                  </a:lnTo>
                  <a:lnTo>
                    <a:pt x="781664" y="237538"/>
                  </a:lnTo>
                  <a:lnTo>
                    <a:pt x="732344" y="254392"/>
                  </a:lnTo>
                  <a:lnTo>
                    <a:pt x="685482" y="274061"/>
                  </a:lnTo>
                  <a:lnTo>
                    <a:pt x="641248" y="296379"/>
                  </a:lnTo>
                  <a:lnTo>
                    <a:pt x="599809" y="321184"/>
                  </a:lnTo>
                  <a:lnTo>
                    <a:pt x="561334" y="348310"/>
                  </a:lnTo>
                  <a:lnTo>
                    <a:pt x="525992" y="377593"/>
                  </a:lnTo>
                  <a:lnTo>
                    <a:pt x="493950" y="408868"/>
                  </a:lnTo>
                  <a:lnTo>
                    <a:pt x="465376" y="441971"/>
                  </a:lnTo>
                  <a:lnTo>
                    <a:pt x="440440" y="476738"/>
                  </a:lnTo>
                  <a:lnTo>
                    <a:pt x="419310" y="513004"/>
                  </a:lnTo>
                  <a:lnTo>
                    <a:pt x="402153" y="550605"/>
                  </a:lnTo>
                  <a:lnTo>
                    <a:pt x="389138" y="589377"/>
                  </a:lnTo>
                  <a:lnTo>
                    <a:pt x="380433" y="629154"/>
                  </a:lnTo>
                  <a:lnTo>
                    <a:pt x="376207" y="669773"/>
                  </a:lnTo>
                  <a:lnTo>
                    <a:pt x="376629" y="711069"/>
                  </a:lnTo>
                  <a:lnTo>
                    <a:pt x="381865" y="752878"/>
                  </a:lnTo>
                  <a:lnTo>
                    <a:pt x="378309" y="760117"/>
                  </a:lnTo>
                  <a:lnTo>
                    <a:pt x="322051" y="767343"/>
                  </a:lnTo>
                  <a:lnTo>
                    <a:pt x="268221" y="780002"/>
                  </a:lnTo>
                  <a:lnTo>
                    <a:pt x="217459" y="797786"/>
                  </a:lnTo>
                  <a:lnTo>
                    <a:pt x="170405" y="820388"/>
                  </a:lnTo>
                  <a:lnTo>
                    <a:pt x="127699" y="847502"/>
                  </a:lnTo>
                  <a:lnTo>
                    <a:pt x="89980" y="878822"/>
                  </a:lnTo>
                  <a:lnTo>
                    <a:pt x="57888" y="914041"/>
                  </a:lnTo>
                  <a:lnTo>
                    <a:pt x="32286" y="952314"/>
                  </a:lnTo>
                  <a:lnTo>
                    <a:pt x="14224" y="991863"/>
                  </a:lnTo>
                  <a:lnTo>
                    <a:pt x="3522" y="1032173"/>
                  </a:lnTo>
                  <a:lnTo>
                    <a:pt x="0" y="1072730"/>
                  </a:lnTo>
                  <a:lnTo>
                    <a:pt x="3476" y="1113020"/>
                  </a:lnTo>
                  <a:lnTo>
                    <a:pt x="13771" y="1152531"/>
                  </a:lnTo>
                  <a:lnTo>
                    <a:pt x="30705" y="1190748"/>
                  </a:lnTo>
                  <a:lnTo>
                    <a:pt x="54097" y="1227157"/>
                  </a:lnTo>
                  <a:lnTo>
                    <a:pt x="83766" y="1261245"/>
                  </a:lnTo>
                  <a:lnTo>
                    <a:pt x="119533" y="1292498"/>
                  </a:lnTo>
                  <a:lnTo>
                    <a:pt x="161217" y="1320402"/>
                  </a:lnTo>
                  <a:lnTo>
                    <a:pt x="208637" y="1344444"/>
                  </a:lnTo>
                  <a:lnTo>
                    <a:pt x="169836" y="1380017"/>
                  </a:lnTo>
                  <a:lnTo>
                    <a:pt x="138726" y="1418974"/>
                  </a:lnTo>
                  <a:lnTo>
                    <a:pt x="115609" y="1460633"/>
                  </a:lnTo>
                  <a:lnTo>
                    <a:pt x="100790" y="1504313"/>
                  </a:lnTo>
                  <a:lnTo>
                    <a:pt x="94572" y="1549334"/>
                  </a:lnTo>
                  <a:lnTo>
                    <a:pt x="97258" y="1595015"/>
                  </a:lnTo>
                  <a:lnTo>
                    <a:pt x="106730" y="1633730"/>
                  </a:lnTo>
                  <a:lnTo>
                    <a:pt x="122251" y="1670456"/>
                  </a:lnTo>
                  <a:lnTo>
                    <a:pt x="143383" y="1704936"/>
                  </a:lnTo>
                  <a:lnTo>
                    <a:pt x="169685" y="1736911"/>
                  </a:lnTo>
                  <a:lnTo>
                    <a:pt x="200719" y="1766123"/>
                  </a:lnTo>
                  <a:lnTo>
                    <a:pt x="236046" y="1792316"/>
                  </a:lnTo>
                  <a:lnTo>
                    <a:pt x="275227" y="1815231"/>
                  </a:lnTo>
                  <a:lnTo>
                    <a:pt x="317822" y="1834611"/>
                  </a:lnTo>
                  <a:lnTo>
                    <a:pt x="363393" y="1850198"/>
                  </a:lnTo>
                  <a:lnTo>
                    <a:pt x="411501" y="1861734"/>
                  </a:lnTo>
                  <a:lnTo>
                    <a:pt x="461705" y="1868962"/>
                  </a:lnTo>
                  <a:lnTo>
                    <a:pt x="513568" y="1871624"/>
                  </a:lnTo>
                  <a:lnTo>
                    <a:pt x="566650" y="1869462"/>
                  </a:lnTo>
                  <a:lnTo>
                    <a:pt x="574651" y="1879495"/>
                  </a:lnTo>
                  <a:lnTo>
                    <a:pt x="602550" y="1911579"/>
                  </a:lnTo>
                  <a:lnTo>
                    <a:pt x="632870" y="1941772"/>
                  </a:lnTo>
                  <a:lnTo>
                    <a:pt x="665456" y="1970045"/>
                  </a:lnTo>
                  <a:lnTo>
                    <a:pt x="700156" y="1996371"/>
                  </a:lnTo>
                  <a:lnTo>
                    <a:pt x="736817" y="2020721"/>
                  </a:lnTo>
                  <a:lnTo>
                    <a:pt x="775285" y="2043067"/>
                  </a:lnTo>
                  <a:lnTo>
                    <a:pt x="815408" y="2063380"/>
                  </a:lnTo>
                  <a:lnTo>
                    <a:pt x="857033" y="2081632"/>
                  </a:lnTo>
                  <a:lnTo>
                    <a:pt x="900006" y="2097794"/>
                  </a:lnTo>
                  <a:lnTo>
                    <a:pt x="944175" y="2111839"/>
                  </a:lnTo>
                  <a:lnTo>
                    <a:pt x="989386" y="2123738"/>
                  </a:lnTo>
                  <a:lnTo>
                    <a:pt x="1035486" y="2133463"/>
                  </a:lnTo>
                  <a:lnTo>
                    <a:pt x="1082323" y="2140985"/>
                  </a:lnTo>
                  <a:lnTo>
                    <a:pt x="1129742" y="2146276"/>
                  </a:lnTo>
                  <a:lnTo>
                    <a:pt x="1177592" y="2149308"/>
                  </a:lnTo>
                  <a:lnTo>
                    <a:pt x="1225719" y="2150052"/>
                  </a:lnTo>
                  <a:lnTo>
                    <a:pt x="1273969" y="2148480"/>
                  </a:lnTo>
                  <a:lnTo>
                    <a:pt x="1322191" y="2144564"/>
                  </a:lnTo>
                  <a:lnTo>
                    <a:pt x="1370230" y="2138275"/>
                  </a:lnTo>
                  <a:lnTo>
                    <a:pt x="1417934" y="2129585"/>
                  </a:lnTo>
                  <a:lnTo>
                    <a:pt x="1465149" y="2118466"/>
                  </a:lnTo>
                  <a:lnTo>
                    <a:pt x="1511723" y="2104889"/>
                  </a:lnTo>
                  <a:lnTo>
                    <a:pt x="1557503" y="2088826"/>
                  </a:lnTo>
                  <a:lnTo>
                    <a:pt x="1602335" y="2070249"/>
                  </a:lnTo>
                  <a:lnTo>
                    <a:pt x="1635839" y="2104265"/>
                  </a:lnTo>
                  <a:lnTo>
                    <a:pt x="1672941" y="2135832"/>
                  </a:lnTo>
                  <a:lnTo>
                    <a:pt x="1713391" y="2164810"/>
                  </a:lnTo>
                  <a:lnTo>
                    <a:pt x="1756942" y="2191057"/>
                  </a:lnTo>
                  <a:lnTo>
                    <a:pt x="1803343" y="2214436"/>
                  </a:lnTo>
                  <a:lnTo>
                    <a:pt x="1852348" y="2234805"/>
                  </a:lnTo>
                  <a:lnTo>
                    <a:pt x="1903708" y="2252025"/>
                  </a:lnTo>
                  <a:lnTo>
                    <a:pt x="1957173" y="2265956"/>
                  </a:lnTo>
                  <a:lnTo>
                    <a:pt x="2009214" y="2276006"/>
                  </a:lnTo>
                  <a:lnTo>
                    <a:pt x="2061336" y="2282782"/>
                  </a:lnTo>
                  <a:lnTo>
                    <a:pt x="2113330" y="2286368"/>
                  </a:lnTo>
                  <a:lnTo>
                    <a:pt x="2164985" y="2286847"/>
                  </a:lnTo>
                  <a:lnTo>
                    <a:pt x="2216090" y="2284303"/>
                  </a:lnTo>
                  <a:lnTo>
                    <a:pt x="2266437" y="2278821"/>
                  </a:lnTo>
                  <a:lnTo>
                    <a:pt x="2315814" y="2270485"/>
                  </a:lnTo>
                  <a:lnTo>
                    <a:pt x="2364012" y="2259378"/>
                  </a:lnTo>
                  <a:lnTo>
                    <a:pt x="2410820" y="2245585"/>
                  </a:lnTo>
                  <a:lnTo>
                    <a:pt x="2456029" y="2229189"/>
                  </a:lnTo>
                  <a:lnTo>
                    <a:pt x="2499428" y="2210275"/>
                  </a:lnTo>
                  <a:lnTo>
                    <a:pt x="2540807" y="2188927"/>
                  </a:lnTo>
                  <a:lnTo>
                    <a:pt x="2579956" y="2165228"/>
                  </a:lnTo>
                  <a:lnTo>
                    <a:pt x="2616665" y="2139263"/>
                  </a:lnTo>
                  <a:lnTo>
                    <a:pt x="2650724" y="2111115"/>
                  </a:lnTo>
                  <a:lnTo>
                    <a:pt x="2681922" y="2080869"/>
                  </a:lnTo>
                  <a:lnTo>
                    <a:pt x="2710050" y="2048609"/>
                  </a:lnTo>
                  <a:lnTo>
                    <a:pt x="2734898" y="2014418"/>
                  </a:lnTo>
                  <a:lnTo>
                    <a:pt x="2756254" y="1978381"/>
                  </a:lnTo>
                  <a:lnTo>
                    <a:pt x="2773910" y="1940582"/>
                  </a:lnTo>
                  <a:lnTo>
                    <a:pt x="2818868" y="1959324"/>
                  </a:lnTo>
                  <a:lnTo>
                    <a:pt x="2865773" y="1974867"/>
                  </a:lnTo>
                  <a:lnTo>
                    <a:pt x="2914308" y="1987143"/>
                  </a:lnTo>
                  <a:lnTo>
                    <a:pt x="2964156" y="1996085"/>
                  </a:lnTo>
                  <a:lnTo>
                    <a:pt x="3014998" y="2001627"/>
                  </a:lnTo>
                  <a:lnTo>
                    <a:pt x="3066518" y="2003701"/>
                  </a:lnTo>
                  <a:lnTo>
                    <a:pt x="3120596" y="2002126"/>
                  </a:lnTo>
                  <a:lnTo>
                    <a:pt x="3173259" y="1996847"/>
                  </a:lnTo>
                  <a:lnTo>
                    <a:pt x="3224270" y="1988035"/>
                  </a:lnTo>
                  <a:lnTo>
                    <a:pt x="3273391" y="1975865"/>
                  </a:lnTo>
                  <a:lnTo>
                    <a:pt x="3320387" y="1960509"/>
                  </a:lnTo>
                  <a:lnTo>
                    <a:pt x="3365020" y="1942141"/>
                  </a:lnTo>
                  <a:lnTo>
                    <a:pt x="3407053" y="1920933"/>
                  </a:lnTo>
                  <a:lnTo>
                    <a:pt x="3446250" y="1897060"/>
                  </a:lnTo>
                  <a:lnTo>
                    <a:pt x="3482373" y="1870694"/>
                  </a:lnTo>
                  <a:lnTo>
                    <a:pt x="3515187" y="1842009"/>
                  </a:lnTo>
                  <a:lnTo>
                    <a:pt x="3544453" y="1811178"/>
                  </a:lnTo>
                  <a:lnTo>
                    <a:pt x="3569936" y="1778374"/>
                  </a:lnTo>
                  <a:lnTo>
                    <a:pt x="3591398" y="1743770"/>
                  </a:lnTo>
                  <a:lnTo>
                    <a:pt x="3608602" y="1707540"/>
                  </a:lnTo>
                  <a:lnTo>
                    <a:pt x="3621313" y="1669857"/>
                  </a:lnTo>
                  <a:lnTo>
                    <a:pt x="3629292" y="1630893"/>
                  </a:lnTo>
                  <a:lnTo>
                    <a:pt x="3632303" y="1590824"/>
                  </a:lnTo>
                  <a:lnTo>
                    <a:pt x="3687692" y="1583111"/>
                  </a:lnTo>
                  <a:lnTo>
                    <a:pt x="3741786" y="1571967"/>
                  </a:lnTo>
                  <a:lnTo>
                    <a:pt x="3794307" y="1557470"/>
                  </a:lnTo>
                  <a:lnTo>
                    <a:pt x="3844976" y="1539704"/>
                  </a:lnTo>
                  <a:lnTo>
                    <a:pt x="3893514" y="1518748"/>
                  </a:lnTo>
                  <a:lnTo>
                    <a:pt x="3939643" y="1494685"/>
                  </a:lnTo>
                  <a:lnTo>
                    <a:pt x="3983135" y="1467629"/>
                  </a:lnTo>
                  <a:lnTo>
                    <a:pt x="4022709" y="1438415"/>
                  </a:lnTo>
                  <a:lnTo>
                    <a:pt x="4058328" y="1407247"/>
                  </a:lnTo>
                  <a:lnTo>
                    <a:pt x="4089956" y="1374332"/>
                  </a:lnTo>
                  <a:lnTo>
                    <a:pt x="4117556" y="1339875"/>
                  </a:lnTo>
                  <a:lnTo>
                    <a:pt x="4141091" y="1304082"/>
                  </a:lnTo>
                  <a:lnTo>
                    <a:pt x="4160525" y="1267157"/>
                  </a:lnTo>
                  <a:lnTo>
                    <a:pt x="4175822" y="1229308"/>
                  </a:lnTo>
                  <a:lnTo>
                    <a:pt x="4186944" y="1190738"/>
                  </a:lnTo>
                  <a:lnTo>
                    <a:pt x="4193856" y="1151654"/>
                  </a:lnTo>
                  <a:lnTo>
                    <a:pt x="4196520" y="1112261"/>
                  </a:lnTo>
                  <a:lnTo>
                    <a:pt x="4194900" y="1072765"/>
                  </a:lnTo>
                  <a:lnTo>
                    <a:pt x="4188961" y="1033371"/>
                  </a:lnTo>
                  <a:lnTo>
                    <a:pt x="4178664" y="994285"/>
                  </a:lnTo>
                  <a:lnTo>
                    <a:pt x="4163974" y="955712"/>
                  </a:lnTo>
                  <a:lnTo>
                    <a:pt x="4144853" y="917857"/>
                  </a:lnTo>
                  <a:lnTo>
                    <a:pt x="4121267" y="880927"/>
                  </a:lnTo>
                  <a:lnTo>
                    <a:pt x="4093177" y="845127"/>
                  </a:lnTo>
                  <a:lnTo>
                    <a:pt x="4060547" y="810663"/>
                  </a:lnTo>
                  <a:lnTo>
                    <a:pt x="4067310" y="798209"/>
                  </a:lnTo>
                  <a:lnTo>
                    <a:pt x="4084169" y="759990"/>
                  </a:lnTo>
                  <a:lnTo>
                    <a:pt x="4096049" y="718954"/>
                  </a:lnTo>
                  <a:lnTo>
                    <a:pt x="4101814" y="678031"/>
                  </a:lnTo>
                  <a:lnTo>
                    <a:pt x="4101685" y="637509"/>
                  </a:lnTo>
                  <a:lnTo>
                    <a:pt x="4095883" y="597676"/>
                  </a:lnTo>
                  <a:lnTo>
                    <a:pt x="4084630" y="558822"/>
                  </a:lnTo>
                  <a:lnTo>
                    <a:pt x="4068147" y="521234"/>
                  </a:lnTo>
                  <a:lnTo>
                    <a:pt x="4046654" y="485201"/>
                  </a:lnTo>
                  <a:lnTo>
                    <a:pt x="4020375" y="451012"/>
                  </a:lnTo>
                  <a:lnTo>
                    <a:pt x="3989529" y="418955"/>
                  </a:lnTo>
                  <a:lnTo>
                    <a:pt x="3954337" y="389319"/>
                  </a:lnTo>
                  <a:lnTo>
                    <a:pt x="3915022" y="362392"/>
                  </a:lnTo>
                  <a:lnTo>
                    <a:pt x="3871805" y="338463"/>
                  </a:lnTo>
                  <a:lnTo>
                    <a:pt x="3824906" y="317821"/>
                  </a:lnTo>
                  <a:lnTo>
                    <a:pt x="3774547" y="300754"/>
                  </a:lnTo>
                  <a:lnTo>
                    <a:pt x="3720949" y="287550"/>
                  </a:lnTo>
                  <a:lnTo>
                    <a:pt x="3704948" y="240756"/>
                  </a:lnTo>
                  <a:lnTo>
                    <a:pt x="3680571" y="196327"/>
                  </a:lnTo>
                  <a:lnTo>
                    <a:pt x="3648282" y="154861"/>
                  </a:lnTo>
                  <a:lnTo>
                    <a:pt x="3608543" y="116955"/>
                  </a:lnTo>
                  <a:lnTo>
                    <a:pt x="3561818" y="83207"/>
                  </a:lnTo>
                  <a:lnTo>
                    <a:pt x="3520868" y="60189"/>
                  </a:lnTo>
                  <a:lnTo>
                    <a:pt x="3477688" y="40952"/>
                  </a:lnTo>
                  <a:lnTo>
                    <a:pt x="3432683" y="25474"/>
                  </a:lnTo>
                  <a:lnTo>
                    <a:pt x="3386259" y="13727"/>
                  </a:lnTo>
                  <a:lnTo>
                    <a:pt x="3338820" y="5690"/>
                  </a:lnTo>
                  <a:lnTo>
                    <a:pt x="3290772" y="1335"/>
                  </a:lnTo>
                  <a:lnTo>
                    <a:pt x="3242518" y="640"/>
                  </a:lnTo>
                  <a:lnTo>
                    <a:pt x="3194466" y="3579"/>
                  </a:lnTo>
                  <a:lnTo>
                    <a:pt x="3147019" y="10128"/>
                  </a:lnTo>
                  <a:lnTo>
                    <a:pt x="3100582" y="20262"/>
                  </a:lnTo>
                  <a:lnTo>
                    <a:pt x="3055561" y="33956"/>
                  </a:lnTo>
                  <a:lnTo>
                    <a:pt x="3012361" y="51186"/>
                  </a:lnTo>
                  <a:lnTo>
                    <a:pt x="2971387" y="71928"/>
                  </a:lnTo>
                  <a:lnTo>
                    <a:pt x="2933043" y="96156"/>
                  </a:lnTo>
                  <a:lnTo>
                    <a:pt x="2897735" y="123847"/>
                  </a:lnTo>
                  <a:lnTo>
                    <a:pt x="2866245" y="96550"/>
                  </a:lnTo>
                  <a:lnTo>
                    <a:pt x="2830885" y="72158"/>
                  </a:lnTo>
                  <a:lnTo>
                    <a:pt x="2792025" y="50909"/>
                  </a:lnTo>
                  <a:lnTo>
                    <a:pt x="2750034" y="33042"/>
                  </a:lnTo>
                  <a:lnTo>
                    <a:pt x="2701026" y="17613"/>
                  </a:lnTo>
                  <a:lnTo>
                    <a:pt x="2650953" y="7051"/>
                  </a:lnTo>
                  <a:lnTo>
                    <a:pt x="2600348" y="1224"/>
                  </a:lnTo>
                  <a:lnTo>
                    <a:pt x="254974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5629" y="3056232"/>
              <a:ext cx="4196715" cy="2287270"/>
            </a:xfrm>
            <a:custGeom>
              <a:avLst/>
              <a:gdLst/>
              <a:ahLst/>
              <a:cxnLst/>
              <a:rect l="l" t="t" r="r" b="b"/>
              <a:pathLst>
                <a:path w="4196715" h="2287270">
                  <a:moveTo>
                    <a:pt x="381865" y="752878"/>
                  </a:moveTo>
                  <a:lnTo>
                    <a:pt x="376629" y="711069"/>
                  </a:lnTo>
                  <a:lnTo>
                    <a:pt x="376207" y="669773"/>
                  </a:lnTo>
                  <a:lnTo>
                    <a:pt x="380433" y="629154"/>
                  </a:lnTo>
                  <a:lnTo>
                    <a:pt x="389138" y="589377"/>
                  </a:lnTo>
                  <a:lnTo>
                    <a:pt x="402153" y="550605"/>
                  </a:lnTo>
                  <a:lnTo>
                    <a:pt x="419310" y="513004"/>
                  </a:lnTo>
                  <a:lnTo>
                    <a:pt x="440440" y="476738"/>
                  </a:lnTo>
                  <a:lnTo>
                    <a:pt x="465376" y="441971"/>
                  </a:lnTo>
                  <a:lnTo>
                    <a:pt x="493950" y="408868"/>
                  </a:lnTo>
                  <a:lnTo>
                    <a:pt x="525992" y="377593"/>
                  </a:lnTo>
                  <a:lnTo>
                    <a:pt x="561334" y="348310"/>
                  </a:lnTo>
                  <a:lnTo>
                    <a:pt x="599809" y="321184"/>
                  </a:lnTo>
                  <a:lnTo>
                    <a:pt x="641248" y="296379"/>
                  </a:lnTo>
                  <a:lnTo>
                    <a:pt x="685482" y="274061"/>
                  </a:lnTo>
                  <a:lnTo>
                    <a:pt x="732344" y="254392"/>
                  </a:lnTo>
                  <a:lnTo>
                    <a:pt x="781664" y="237538"/>
                  </a:lnTo>
                  <a:lnTo>
                    <a:pt x="833276" y="223663"/>
                  </a:lnTo>
                  <a:lnTo>
                    <a:pt x="887009" y="212931"/>
                  </a:lnTo>
                  <a:lnTo>
                    <a:pt x="942697" y="205508"/>
                  </a:lnTo>
                  <a:lnTo>
                    <a:pt x="991183" y="201985"/>
                  </a:lnTo>
                  <a:lnTo>
                    <a:pt x="1039654" y="201136"/>
                  </a:lnTo>
                  <a:lnTo>
                    <a:pt x="1087914" y="202935"/>
                  </a:lnTo>
                  <a:lnTo>
                    <a:pt x="1135770" y="207355"/>
                  </a:lnTo>
                  <a:lnTo>
                    <a:pt x="1183027" y="214371"/>
                  </a:lnTo>
                  <a:lnTo>
                    <a:pt x="1229491" y="223956"/>
                  </a:lnTo>
                  <a:lnTo>
                    <a:pt x="1274967" y="236084"/>
                  </a:lnTo>
                  <a:lnTo>
                    <a:pt x="1319261" y="250729"/>
                  </a:lnTo>
                  <a:lnTo>
                    <a:pt x="1362178" y="267865"/>
                  </a:lnTo>
                  <a:lnTo>
                    <a:pt x="1389364" y="234069"/>
                  </a:lnTo>
                  <a:lnTo>
                    <a:pt x="1420395" y="203077"/>
                  </a:lnTo>
                  <a:lnTo>
                    <a:pt x="1454921" y="174969"/>
                  </a:lnTo>
                  <a:lnTo>
                    <a:pt x="1492589" y="149826"/>
                  </a:lnTo>
                  <a:lnTo>
                    <a:pt x="1533049" y="127728"/>
                  </a:lnTo>
                  <a:lnTo>
                    <a:pt x="1575948" y="108756"/>
                  </a:lnTo>
                  <a:lnTo>
                    <a:pt x="1620936" y="92989"/>
                  </a:lnTo>
                  <a:lnTo>
                    <a:pt x="1667661" y="80508"/>
                  </a:lnTo>
                  <a:lnTo>
                    <a:pt x="1715771" y="71394"/>
                  </a:lnTo>
                  <a:lnTo>
                    <a:pt x="1764916" y="65726"/>
                  </a:lnTo>
                  <a:lnTo>
                    <a:pt x="1814743" y="63586"/>
                  </a:lnTo>
                  <a:lnTo>
                    <a:pt x="1864902" y="65054"/>
                  </a:lnTo>
                  <a:lnTo>
                    <a:pt x="1915040" y="70209"/>
                  </a:lnTo>
                  <a:lnTo>
                    <a:pt x="1964807" y="79133"/>
                  </a:lnTo>
                  <a:lnTo>
                    <a:pt x="2013851" y="91905"/>
                  </a:lnTo>
                  <a:lnTo>
                    <a:pt x="2061821" y="108607"/>
                  </a:lnTo>
                  <a:lnTo>
                    <a:pt x="2125194" y="138134"/>
                  </a:lnTo>
                  <a:lnTo>
                    <a:pt x="2182090" y="174139"/>
                  </a:lnTo>
                  <a:lnTo>
                    <a:pt x="2208752" y="139925"/>
                  </a:lnTo>
                  <a:lnTo>
                    <a:pt x="2240203" y="109117"/>
                  </a:lnTo>
                  <a:lnTo>
                    <a:pt x="2275911" y="81849"/>
                  </a:lnTo>
                  <a:lnTo>
                    <a:pt x="2315342" y="58253"/>
                  </a:lnTo>
                  <a:lnTo>
                    <a:pt x="2357966" y="38461"/>
                  </a:lnTo>
                  <a:lnTo>
                    <a:pt x="2403250" y="22607"/>
                  </a:lnTo>
                  <a:lnTo>
                    <a:pt x="2450663" y="10824"/>
                  </a:lnTo>
                  <a:lnTo>
                    <a:pt x="2499671" y="3244"/>
                  </a:lnTo>
                  <a:lnTo>
                    <a:pt x="2549744" y="0"/>
                  </a:lnTo>
                  <a:lnTo>
                    <a:pt x="2600348" y="1224"/>
                  </a:lnTo>
                  <a:lnTo>
                    <a:pt x="2650953" y="7051"/>
                  </a:lnTo>
                  <a:lnTo>
                    <a:pt x="2701026" y="17613"/>
                  </a:lnTo>
                  <a:lnTo>
                    <a:pt x="2750034" y="33042"/>
                  </a:lnTo>
                  <a:lnTo>
                    <a:pt x="2792025" y="50909"/>
                  </a:lnTo>
                  <a:lnTo>
                    <a:pt x="2830885" y="72158"/>
                  </a:lnTo>
                  <a:lnTo>
                    <a:pt x="2866245" y="96550"/>
                  </a:lnTo>
                  <a:lnTo>
                    <a:pt x="2897735" y="123847"/>
                  </a:lnTo>
                  <a:lnTo>
                    <a:pt x="2933043" y="96156"/>
                  </a:lnTo>
                  <a:lnTo>
                    <a:pt x="2971387" y="71928"/>
                  </a:lnTo>
                  <a:lnTo>
                    <a:pt x="3012361" y="51186"/>
                  </a:lnTo>
                  <a:lnTo>
                    <a:pt x="3055561" y="33956"/>
                  </a:lnTo>
                  <a:lnTo>
                    <a:pt x="3100582" y="20262"/>
                  </a:lnTo>
                  <a:lnTo>
                    <a:pt x="3147019" y="10128"/>
                  </a:lnTo>
                  <a:lnTo>
                    <a:pt x="3194466" y="3579"/>
                  </a:lnTo>
                  <a:lnTo>
                    <a:pt x="3242518" y="640"/>
                  </a:lnTo>
                  <a:lnTo>
                    <a:pt x="3290772" y="1335"/>
                  </a:lnTo>
                  <a:lnTo>
                    <a:pt x="3338820" y="5690"/>
                  </a:lnTo>
                  <a:lnTo>
                    <a:pt x="3386259" y="13727"/>
                  </a:lnTo>
                  <a:lnTo>
                    <a:pt x="3432683" y="25474"/>
                  </a:lnTo>
                  <a:lnTo>
                    <a:pt x="3477688" y="40952"/>
                  </a:lnTo>
                  <a:lnTo>
                    <a:pt x="3520868" y="60189"/>
                  </a:lnTo>
                  <a:lnTo>
                    <a:pt x="3561818" y="83207"/>
                  </a:lnTo>
                  <a:lnTo>
                    <a:pt x="3608543" y="116955"/>
                  </a:lnTo>
                  <a:lnTo>
                    <a:pt x="3648282" y="154861"/>
                  </a:lnTo>
                  <a:lnTo>
                    <a:pt x="3680571" y="196327"/>
                  </a:lnTo>
                  <a:lnTo>
                    <a:pt x="3704948" y="240756"/>
                  </a:lnTo>
                  <a:lnTo>
                    <a:pt x="3720949" y="287550"/>
                  </a:lnTo>
                  <a:lnTo>
                    <a:pt x="3774547" y="300754"/>
                  </a:lnTo>
                  <a:lnTo>
                    <a:pt x="3824906" y="317821"/>
                  </a:lnTo>
                  <a:lnTo>
                    <a:pt x="3871805" y="338463"/>
                  </a:lnTo>
                  <a:lnTo>
                    <a:pt x="3915022" y="362392"/>
                  </a:lnTo>
                  <a:lnTo>
                    <a:pt x="3954337" y="389319"/>
                  </a:lnTo>
                  <a:lnTo>
                    <a:pt x="3989529" y="418955"/>
                  </a:lnTo>
                  <a:lnTo>
                    <a:pt x="4020375" y="451012"/>
                  </a:lnTo>
                  <a:lnTo>
                    <a:pt x="4046654" y="485201"/>
                  </a:lnTo>
                  <a:lnTo>
                    <a:pt x="4068147" y="521234"/>
                  </a:lnTo>
                  <a:lnTo>
                    <a:pt x="4084630" y="558822"/>
                  </a:lnTo>
                  <a:lnTo>
                    <a:pt x="4095883" y="597676"/>
                  </a:lnTo>
                  <a:lnTo>
                    <a:pt x="4101685" y="637509"/>
                  </a:lnTo>
                  <a:lnTo>
                    <a:pt x="4101814" y="678031"/>
                  </a:lnTo>
                  <a:lnTo>
                    <a:pt x="4096049" y="718954"/>
                  </a:lnTo>
                  <a:lnTo>
                    <a:pt x="4084169" y="759990"/>
                  </a:lnTo>
                  <a:lnTo>
                    <a:pt x="4067310" y="798209"/>
                  </a:lnTo>
                  <a:lnTo>
                    <a:pt x="4060547" y="810663"/>
                  </a:lnTo>
                  <a:lnTo>
                    <a:pt x="4093177" y="845127"/>
                  </a:lnTo>
                  <a:lnTo>
                    <a:pt x="4121267" y="880927"/>
                  </a:lnTo>
                  <a:lnTo>
                    <a:pt x="4144853" y="917857"/>
                  </a:lnTo>
                  <a:lnTo>
                    <a:pt x="4163974" y="955712"/>
                  </a:lnTo>
                  <a:lnTo>
                    <a:pt x="4178664" y="994285"/>
                  </a:lnTo>
                  <a:lnTo>
                    <a:pt x="4188961" y="1033371"/>
                  </a:lnTo>
                  <a:lnTo>
                    <a:pt x="4194900" y="1072765"/>
                  </a:lnTo>
                  <a:lnTo>
                    <a:pt x="4196520" y="1112261"/>
                  </a:lnTo>
                  <a:lnTo>
                    <a:pt x="4193856" y="1151654"/>
                  </a:lnTo>
                  <a:lnTo>
                    <a:pt x="4186944" y="1190738"/>
                  </a:lnTo>
                  <a:lnTo>
                    <a:pt x="4175822" y="1229308"/>
                  </a:lnTo>
                  <a:lnTo>
                    <a:pt x="4160525" y="1267157"/>
                  </a:lnTo>
                  <a:lnTo>
                    <a:pt x="4141091" y="1304082"/>
                  </a:lnTo>
                  <a:lnTo>
                    <a:pt x="4117556" y="1339875"/>
                  </a:lnTo>
                  <a:lnTo>
                    <a:pt x="4089956" y="1374332"/>
                  </a:lnTo>
                  <a:lnTo>
                    <a:pt x="4058328" y="1407247"/>
                  </a:lnTo>
                  <a:lnTo>
                    <a:pt x="4022709" y="1438415"/>
                  </a:lnTo>
                  <a:lnTo>
                    <a:pt x="3983135" y="1467629"/>
                  </a:lnTo>
                  <a:lnTo>
                    <a:pt x="3939643" y="1494685"/>
                  </a:lnTo>
                  <a:lnTo>
                    <a:pt x="3893514" y="1518748"/>
                  </a:lnTo>
                  <a:lnTo>
                    <a:pt x="3844976" y="1539704"/>
                  </a:lnTo>
                  <a:lnTo>
                    <a:pt x="3794307" y="1557470"/>
                  </a:lnTo>
                  <a:lnTo>
                    <a:pt x="3741786" y="1571967"/>
                  </a:lnTo>
                  <a:lnTo>
                    <a:pt x="3687692" y="1583111"/>
                  </a:lnTo>
                  <a:lnTo>
                    <a:pt x="3632303" y="1590824"/>
                  </a:lnTo>
                  <a:lnTo>
                    <a:pt x="3629292" y="1630893"/>
                  </a:lnTo>
                  <a:lnTo>
                    <a:pt x="3621313" y="1669857"/>
                  </a:lnTo>
                  <a:lnTo>
                    <a:pt x="3608602" y="1707540"/>
                  </a:lnTo>
                  <a:lnTo>
                    <a:pt x="3591398" y="1743770"/>
                  </a:lnTo>
                  <a:lnTo>
                    <a:pt x="3569936" y="1778374"/>
                  </a:lnTo>
                  <a:lnTo>
                    <a:pt x="3544453" y="1811178"/>
                  </a:lnTo>
                  <a:lnTo>
                    <a:pt x="3515187" y="1842009"/>
                  </a:lnTo>
                  <a:lnTo>
                    <a:pt x="3482373" y="1870694"/>
                  </a:lnTo>
                  <a:lnTo>
                    <a:pt x="3446250" y="1897060"/>
                  </a:lnTo>
                  <a:lnTo>
                    <a:pt x="3407053" y="1920933"/>
                  </a:lnTo>
                  <a:lnTo>
                    <a:pt x="3365020" y="1942141"/>
                  </a:lnTo>
                  <a:lnTo>
                    <a:pt x="3320387" y="1960509"/>
                  </a:lnTo>
                  <a:lnTo>
                    <a:pt x="3273391" y="1975865"/>
                  </a:lnTo>
                  <a:lnTo>
                    <a:pt x="3224270" y="1988035"/>
                  </a:lnTo>
                  <a:lnTo>
                    <a:pt x="3173259" y="1996847"/>
                  </a:lnTo>
                  <a:lnTo>
                    <a:pt x="3120596" y="2002126"/>
                  </a:lnTo>
                  <a:lnTo>
                    <a:pt x="3066518" y="2003701"/>
                  </a:lnTo>
                  <a:lnTo>
                    <a:pt x="3014998" y="2001627"/>
                  </a:lnTo>
                  <a:lnTo>
                    <a:pt x="2964156" y="1996085"/>
                  </a:lnTo>
                  <a:lnTo>
                    <a:pt x="2914308" y="1987143"/>
                  </a:lnTo>
                  <a:lnTo>
                    <a:pt x="2865773" y="1974867"/>
                  </a:lnTo>
                  <a:lnTo>
                    <a:pt x="2818868" y="1959324"/>
                  </a:lnTo>
                  <a:lnTo>
                    <a:pt x="2773910" y="1940582"/>
                  </a:lnTo>
                  <a:lnTo>
                    <a:pt x="2756254" y="1978381"/>
                  </a:lnTo>
                  <a:lnTo>
                    <a:pt x="2734898" y="2014418"/>
                  </a:lnTo>
                  <a:lnTo>
                    <a:pt x="2710050" y="2048609"/>
                  </a:lnTo>
                  <a:lnTo>
                    <a:pt x="2681922" y="2080869"/>
                  </a:lnTo>
                  <a:lnTo>
                    <a:pt x="2650724" y="2111115"/>
                  </a:lnTo>
                  <a:lnTo>
                    <a:pt x="2616665" y="2139263"/>
                  </a:lnTo>
                  <a:lnTo>
                    <a:pt x="2579956" y="2165228"/>
                  </a:lnTo>
                  <a:lnTo>
                    <a:pt x="2540807" y="2188927"/>
                  </a:lnTo>
                  <a:lnTo>
                    <a:pt x="2499428" y="2210275"/>
                  </a:lnTo>
                  <a:lnTo>
                    <a:pt x="2456029" y="2229189"/>
                  </a:lnTo>
                  <a:lnTo>
                    <a:pt x="2410820" y="2245585"/>
                  </a:lnTo>
                  <a:lnTo>
                    <a:pt x="2364012" y="2259378"/>
                  </a:lnTo>
                  <a:lnTo>
                    <a:pt x="2315814" y="2270485"/>
                  </a:lnTo>
                  <a:lnTo>
                    <a:pt x="2266437" y="2278821"/>
                  </a:lnTo>
                  <a:lnTo>
                    <a:pt x="2216090" y="2284303"/>
                  </a:lnTo>
                  <a:lnTo>
                    <a:pt x="2164985" y="2286847"/>
                  </a:lnTo>
                  <a:lnTo>
                    <a:pt x="2113330" y="2286368"/>
                  </a:lnTo>
                  <a:lnTo>
                    <a:pt x="2061336" y="2282782"/>
                  </a:lnTo>
                  <a:lnTo>
                    <a:pt x="2009214" y="2276006"/>
                  </a:lnTo>
                  <a:lnTo>
                    <a:pt x="1957173" y="2265956"/>
                  </a:lnTo>
                  <a:lnTo>
                    <a:pt x="1903708" y="2252025"/>
                  </a:lnTo>
                  <a:lnTo>
                    <a:pt x="1852348" y="2234805"/>
                  </a:lnTo>
                  <a:lnTo>
                    <a:pt x="1803343" y="2214436"/>
                  </a:lnTo>
                  <a:lnTo>
                    <a:pt x="1756942" y="2191057"/>
                  </a:lnTo>
                  <a:lnTo>
                    <a:pt x="1713391" y="2164810"/>
                  </a:lnTo>
                  <a:lnTo>
                    <a:pt x="1672941" y="2135832"/>
                  </a:lnTo>
                  <a:lnTo>
                    <a:pt x="1635839" y="2104265"/>
                  </a:lnTo>
                  <a:lnTo>
                    <a:pt x="1602335" y="2070249"/>
                  </a:lnTo>
                  <a:lnTo>
                    <a:pt x="1557503" y="2088826"/>
                  </a:lnTo>
                  <a:lnTo>
                    <a:pt x="1511723" y="2104889"/>
                  </a:lnTo>
                  <a:lnTo>
                    <a:pt x="1465149" y="2118466"/>
                  </a:lnTo>
                  <a:lnTo>
                    <a:pt x="1417934" y="2129585"/>
                  </a:lnTo>
                  <a:lnTo>
                    <a:pt x="1370230" y="2138275"/>
                  </a:lnTo>
                  <a:lnTo>
                    <a:pt x="1322191" y="2144564"/>
                  </a:lnTo>
                  <a:lnTo>
                    <a:pt x="1273969" y="2148480"/>
                  </a:lnTo>
                  <a:lnTo>
                    <a:pt x="1225719" y="2150052"/>
                  </a:lnTo>
                  <a:lnTo>
                    <a:pt x="1177592" y="2149308"/>
                  </a:lnTo>
                  <a:lnTo>
                    <a:pt x="1129742" y="2146276"/>
                  </a:lnTo>
                  <a:lnTo>
                    <a:pt x="1082323" y="2140985"/>
                  </a:lnTo>
                  <a:lnTo>
                    <a:pt x="1035486" y="2133463"/>
                  </a:lnTo>
                  <a:lnTo>
                    <a:pt x="989386" y="2123738"/>
                  </a:lnTo>
                  <a:lnTo>
                    <a:pt x="944175" y="2111839"/>
                  </a:lnTo>
                  <a:lnTo>
                    <a:pt x="900006" y="2097794"/>
                  </a:lnTo>
                  <a:lnTo>
                    <a:pt x="857033" y="2081632"/>
                  </a:lnTo>
                  <a:lnTo>
                    <a:pt x="815408" y="2063380"/>
                  </a:lnTo>
                  <a:lnTo>
                    <a:pt x="775285" y="2043067"/>
                  </a:lnTo>
                  <a:lnTo>
                    <a:pt x="736817" y="2020721"/>
                  </a:lnTo>
                  <a:lnTo>
                    <a:pt x="700156" y="1996371"/>
                  </a:lnTo>
                  <a:lnTo>
                    <a:pt x="665456" y="1970045"/>
                  </a:lnTo>
                  <a:lnTo>
                    <a:pt x="632870" y="1941772"/>
                  </a:lnTo>
                  <a:lnTo>
                    <a:pt x="602550" y="1911579"/>
                  </a:lnTo>
                  <a:lnTo>
                    <a:pt x="574651" y="1879495"/>
                  </a:lnTo>
                  <a:lnTo>
                    <a:pt x="566650" y="1869462"/>
                  </a:lnTo>
                  <a:lnTo>
                    <a:pt x="513568" y="1871624"/>
                  </a:lnTo>
                  <a:lnTo>
                    <a:pt x="461705" y="1868962"/>
                  </a:lnTo>
                  <a:lnTo>
                    <a:pt x="411501" y="1861734"/>
                  </a:lnTo>
                  <a:lnTo>
                    <a:pt x="363393" y="1850198"/>
                  </a:lnTo>
                  <a:lnTo>
                    <a:pt x="317822" y="1834611"/>
                  </a:lnTo>
                  <a:lnTo>
                    <a:pt x="275227" y="1815231"/>
                  </a:lnTo>
                  <a:lnTo>
                    <a:pt x="236046" y="1792316"/>
                  </a:lnTo>
                  <a:lnTo>
                    <a:pt x="200719" y="1766123"/>
                  </a:lnTo>
                  <a:lnTo>
                    <a:pt x="169685" y="1736911"/>
                  </a:lnTo>
                  <a:lnTo>
                    <a:pt x="143383" y="1704936"/>
                  </a:lnTo>
                  <a:lnTo>
                    <a:pt x="122251" y="1670456"/>
                  </a:lnTo>
                  <a:lnTo>
                    <a:pt x="106730" y="1633730"/>
                  </a:lnTo>
                  <a:lnTo>
                    <a:pt x="97258" y="1595015"/>
                  </a:lnTo>
                  <a:lnTo>
                    <a:pt x="94572" y="1549334"/>
                  </a:lnTo>
                  <a:lnTo>
                    <a:pt x="100790" y="1504313"/>
                  </a:lnTo>
                  <a:lnTo>
                    <a:pt x="115609" y="1460633"/>
                  </a:lnTo>
                  <a:lnTo>
                    <a:pt x="138726" y="1418974"/>
                  </a:lnTo>
                  <a:lnTo>
                    <a:pt x="169836" y="1380017"/>
                  </a:lnTo>
                  <a:lnTo>
                    <a:pt x="208637" y="1344444"/>
                  </a:lnTo>
                  <a:lnTo>
                    <a:pt x="161217" y="1320402"/>
                  </a:lnTo>
                  <a:lnTo>
                    <a:pt x="119533" y="1292498"/>
                  </a:lnTo>
                  <a:lnTo>
                    <a:pt x="83766" y="1261245"/>
                  </a:lnTo>
                  <a:lnTo>
                    <a:pt x="54097" y="1227157"/>
                  </a:lnTo>
                  <a:lnTo>
                    <a:pt x="30705" y="1190748"/>
                  </a:lnTo>
                  <a:lnTo>
                    <a:pt x="13771" y="1152531"/>
                  </a:lnTo>
                  <a:lnTo>
                    <a:pt x="3476" y="1113020"/>
                  </a:lnTo>
                  <a:lnTo>
                    <a:pt x="0" y="1072730"/>
                  </a:lnTo>
                  <a:lnTo>
                    <a:pt x="3522" y="1032173"/>
                  </a:lnTo>
                  <a:lnTo>
                    <a:pt x="14224" y="991863"/>
                  </a:lnTo>
                  <a:lnTo>
                    <a:pt x="32286" y="952314"/>
                  </a:lnTo>
                  <a:lnTo>
                    <a:pt x="57888" y="914041"/>
                  </a:lnTo>
                  <a:lnTo>
                    <a:pt x="89980" y="878822"/>
                  </a:lnTo>
                  <a:lnTo>
                    <a:pt x="127699" y="847502"/>
                  </a:lnTo>
                  <a:lnTo>
                    <a:pt x="170405" y="820388"/>
                  </a:lnTo>
                  <a:lnTo>
                    <a:pt x="217459" y="797786"/>
                  </a:lnTo>
                  <a:lnTo>
                    <a:pt x="268221" y="780002"/>
                  </a:lnTo>
                  <a:lnTo>
                    <a:pt x="322051" y="767343"/>
                  </a:lnTo>
                  <a:lnTo>
                    <a:pt x="378309" y="760117"/>
                  </a:lnTo>
                  <a:lnTo>
                    <a:pt x="381865" y="752878"/>
                  </a:lnTo>
                  <a:close/>
                </a:path>
                <a:path w="4196715" h="2287270">
                  <a:moveTo>
                    <a:pt x="458827" y="1377718"/>
                  </a:moveTo>
                  <a:lnTo>
                    <a:pt x="407471" y="1378344"/>
                  </a:lnTo>
                  <a:lnTo>
                    <a:pt x="356652" y="1374343"/>
                  </a:lnTo>
                  <a:lnTo>
                    <a:pt x="306936" y="1365812"/>
                  </a:lnTo>
                  <a:lnTo>
                    <a:pt x="258890" y="1352850"/>
                  </a:lnTo>
                  <a:lnTo>
                    <a:pt x="213082" y="1335554"/>
                  </a:lnTo>
                </a:path>
                <a:path w="4196715" h="2287270">
                  <a:moveTo>
                    <a:pt x="675616" y="1839236"/>
                  </a:moveTo>
                  <a:lnTo>
                    <a:pt x="649488" y="1846284"/>
                  </a:lnTo>
                  <a:lnTo>
                    <a:pt x="622800" y="1851999"/>
                  </a:lnTo>
                  <a:lnTo>
                    <a:pt x="595660" y="1856381"/>
                  </a:lnTo>
                  <a:lnTo>
                    <a:pt x="568174" y="1859429"/>
                  </a:lnTo>
                </a:path>
                <a:path w="4196715" h="2287270">
                  <a:moveTo>
                    <a:pt x="1602081" y="2060978"/>
                  </a:moveTo>
                  <a:lnTo>
                    <a:pt x="1583442" y="2038983"/>
                  </a:lnTo>
                  <a:lnTo>
                    <a:pt x="1566410" y="2016274"/>
                  </a:lnTo>
                  <a:lnTo>
                    <a:pt x="1551021" y="1992898"/>
                  </a:lnTo>
                  <a:lnTo>
                    <a:pt x="1537311" y="1968903"/>
                  </a:lnTo>
                </a:path>
                <a:path w="4196715" h="2287270">
                  <a:moveTo>
                    <a:pt x="2800199" y="1831489"/>
                  </a:moveTo>
                  <a:lnTo>
                    <a:pt x="2796419" y="1857051"/>
                  </a:lnTo>
                  <a:lnTo>
                    <a:pt x="2790817" y="1882447"/>
                  </a:lnTo>
                  <a:lnTo>
                    <a:pt x="2783429" y="1907605"/>
                  </a:lnTo>
                  <a:lnTo>
                    <a:pt x="2774291" y="1932454"/>
                  </a:lnTo>
                </a:path>
                <a:path w="4196715" h="2287270">
                  <a:moveTo>
                    <a:pt x="3314549" y="1207157"/>
                  </a:moveTo>
                  <a:lnTo>
                    <a:pt x="3365759" y="1228165"/>
                  </a:lnTo>
                  <a:lnTo>
                    <a:pt x="3413173" y="1252692"/>
                  </a:lnTo>
                  <a:lnTo>
                    <a:pt x="3456553" y="1280452"/>
                  </a:lnTo>
                  <a:lnTo>
                    <a:pt x="3495663" y="1311161"/>
                  </a:lnTo>
                  <a:lnTo>
                    <a:pt x="3530264" y="1344533"/>
                  </a:lnTo>
                  <a:lnTo>
                    <a:pt x="3560120" y="1380283"/>
                  </a:lnTo>
                  <a:lnTo>
                    <a:pt x="3584991" y="1418126"/>
                  </a:lnTo>
                  <a:lnTo>
                    <a:pt x="3604642" y="1457777"/>
                  </a:lnTo>
                  <a:lnTo>
                    <a:pt x="3618833" y="1498951"/>
                  </a:lnTo>
                  <a:lnTo>
                    <a:pt x="3627329" y="1541363"/>
                  </a:lnTo>
                  <a:lnTo>
                    <a:pt x="3629890" y="1584728"/>
                  </a:lnTo>
                </a:path>
                <a:path w="4196715" h="2287270">
                  <a:moveTo>
                    <a:pt x="4058515" y="804948"/>
                  </a:moveTo>
                  <a:lnTo>
                    <a:pt x="4031853" y="844754"/>
                  </a:lnTo>
                  <a:lnTo>
                    <a:pt x="3999333" y="881846"/>
                  </a:lnTo>
                  <a:lnTo>
                    <a:pt x="3961289" y="915890"/>
                  </a:lnTo>
                  <a:lnTo>
                    <a:pt x="3918053" y="946553"/>
                  </a:lnTo>
                </a:path>
                <a:path w="4196715" h="2287270">
                  <a:moveTo>
                    <a:pt x="3721457" y="279676"/>
                  </a:moveTo>
                  <a:lnTo>
                    <a:pt x="3724985" y="296293"/>
                  </a:lnTo>
                  <a:lnTo>
                    <a:pt x="3727394" y="312981"/>
                  </a:lnTo>
                  <a:lnTo>
                    <a:pt x="3728708" y="329718"/>
                  </a:lnTo>
                  <a:lnTo>
                    <a:pt x="3728950" y="346478"/>
                  </a:lnTo>
                </a:path>
                <a:path w="4196715" h="2287270">
                  <a:moveTo>
                    <a:pt x="2824456" y="201698"/>
                  </a:moveTo>
                  <a:lnTo>
                    <a:pt x="2839279" y="178969"/>
                  </a:lnTo>
                  <a:lnTo>
                    <a:pt x="2856269" y="157121"/>
                  </a:lnTo>
                  <a:lnTo>
                    <a:pt x="2875355" y="136225"/>
                  </a:lnTo>
                  <a:lnTo>
                    <a:pt x="2896465" y="116354"/>
                  </a:lnTo>
                </a:path>
                <a:path w="4196715" h="2287270">
                  <a:moveTo>
                    <a:pt x="2151483" y="242338"/>
                  </a:moveTo>
                  <a:lnTo>
                    <a:pt x="2157887" y="223347"/>
                  </a:lnTo>
                  <a:lnTo>
                    <a:pt x="2165850" y="204714"/>
                  </a:lnTo>
                  <a:lnTo>
                    <a:pt x="2175361" y="186509"/>
                  </a:lnTo>
                  <a:lnTo>
                    <a:pt x="2186408" y="168805"/>
                  </a:lnTo>
                </a:path>
                <a:path w="4196715" h="2287270">
                  <a:moveTo>
                    <a:pt x="1361670" y="267230"/>
                  </a:moveTo>
                  <a:lnTo>
                    <a:pt x="1395377" y="282936"/>
                  </a:lnTo>
                  <a:lnTo>
                    <a:pt x="1427678" y="300107"/>
                  </a:lnTo>
                  <a:lnTo>
                    <a:pt x="1458504" y="318683"/>
                  </a:lnTo>
                  <a:lnTo>
                    <a:pt x="1487781" y="338604"/>
                  </a:lnTo>
                </a:path>
                <a:path w="4196715" h="2287270">
                  <a:moveTo>
                    <a:pt x="403963" y="828062"/>
                  </a:moveTo>
                  <a:lnTo>
                    <a:pt x="396938" y="809512"/>
                  </a:lnTo>
                  <a:lnTo>
                    <a:pt x="390914" y="790819"/>
                  </a:lnTo>
                  <a:lnTo>
                    <a:pt x="385889" y="771983"/>
                  </a:lnTo>
                  <a:lnTo>
                    <a:pt x="381865" y="753005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58861" y="4548377"/>
              <a:ext cx="213360" cy="302260"/>
            </a:xfrm>
            <a:custGeom>
              <a:avLst/>
              <a:gdLst/>
              <a:ahLst/>
              <a:cxnLst/>
              <a:rect l="l" t="t" r="r" b="b"/>
              <a:pathLst>
                <a:path w="213359" h="302260">
                  <a:moveTo>
                    <a:pt x="0" y="301752"/>
                  </a:moveTo>
                  <a:lnTo>
                    <a:pt x="213359" y="301752"/>
                  </a:lnTo>
                  <a:lnTo>
                    <a:pt x="213359" y="257556"/>
                  </a:lnTo>
                  <a:lnTo>
                    <a:pt x="0" y="257556"/>
                  </a:lnTo>
                  <a:lnTo>
                    <a:pt x="0" y="301752"/>
                  </a:lnTo>
                  <a:close/>
                </a:path>
                <a:path w="213359" h="302260">
                  <a:moveTo>
                    <a:pt x="0" y="234696"/>
                  </a:moveTo>
                  <a:lnTo>
                    <a:pt x="213359" y="234696"/>
                  </a:lnTo>
                  <a:lnTo>
                    <a:pt x="213359" y="192024"/>
                  </a:lnTo>
                  <a:lnTo>
                    <a:pt x="0" y="192024"/>
                  </a:lnTo>
                  <a:lnTo>
                    <a:pt x="0" y="234696"/>
                  </a:lnTo>
                  <a:close/>
                </a:path>
                <a:path w="213359" h="302260">
                  <a:moveTo>
                    <a:pt x="0" y="170688"/>
                  </a:moveTo>
                  <a:lnTo>
                    <a:pt x="213359" y="170688"/>
                  </a:lnTo>
                  <a:lnTo>
                    <a:pt x="213359" y="97536"/>
                  </a:lnTo>
                  <a:lnTo>
                    <a:pt x="0" y="97536"/>
                  </a:lnTo>
                  <a:lnTo>
                    <a:pt x="0" y="170688"/>
                  </a:lnTo>
                  <a:close/>
                </a:path>
                <a:path w="213359" h="302260">
                  <a:moveTo>
                    <a:pt x="0" y="73152"/>
                  </a:moveTo>
                  <a:lnTo>
                    <a:pt x="213359" y="7315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5433" y="4651247"/>
              <a:ext cx="180555" cy="335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71053" y="4664233"/>
              <a:ext cx="181610" cy="27940"/>
            </a:xfrm>
            <a:custGeom>
              <a:avLst/>
              <a:gdLst/>
              <a:ahLst/>
              <a:cxnLst/>
              <a:rect l="l" t="t" r="r" b="b"/>
              <a:pathLst>
                <a:path w="181609" h="27939">
                  <a:moveTo>
                    <a:pt x="0" y="4667"/>
                  </a:moveTo>
                  <a:lnTo>
                    <a:pt x="49149" y="4667"/>
                  </a:lnTo>
                  <a:lnTo>
                    <a:pt x="73902" y="1166"/>
                  </a:lnTo>
                  <a:lnTo>
                    <a:pt x="98869" y="0"/>
                  </a:lnTo>
                  <a:lnTo>
                    <a:pt x="123836" y="1166"/>
                  </a:lnTo>
                  <a:lnTo>
                    <a:pt x="148590" y="4667"/>
                  </a:lnTo>
                  <a:lnTo>
                    <a:pt x="181355" y="4667"/>
                  </a:lnTo>
                  <a:lnTo>
                    <a:pt x="181355" y="27400"/>
                  </a:lnTo>
                  <a:lnTo>
                    <a:pt x="0" y="27400"/>
                  </a:lnTo>
                  <a:lnTo>
                    <a:pt x="0" y="46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433" y="4735067"/>
              <a:ext cx="200761" cy="33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74101" y="4748085"/>
              <a:ext cx="186055" cy="21590"/>
            </a:xfrm>
            <a:custGeom>
              <a:avLst/>
              <a:gdLst/>
              <a:ahLst/>
              <a:cxnLst/>
              <a:rect l="l" t="t" r="r" b="b"/>
              <a:pathLst>
                <a:path w="186054" h="21589">
                  <a:moveTo>
                    <a:pt x="0" y="17462"/>
                  </a:moveTo>
                  <a:lnTo>
                    <a:pt x="0" y="4762"/>
                  </a:lnTo>
                  <a:lnTo>
                    <a:pt x="58674" y="4762"/>
                  </a:lnTo>
                  <a:lnTo>
                    <a:pt x="75156" y="1190"/>
                  </a:lnTo>
                  <a:lnTo>
                    <a:pt x="92328" y="0"/>
                  </a:lnTo>
                  <a:lnTo>
                    <a:pt x="109501" y="1190"/>
                  </a:lnTo>
                  <a:lnTo>
                    <a:pt x="125983" y="4762"/>
                  </a:lnTo>
                  <a:lnTo>
                    <a:pt x="185927" y="4762"/>
                  </a:lnTo>
                  <a:lnTo>
                    <a:pt x="185927" y="17462"/>
                  </a:lnTo>
                  <a:lnTo>
                    <a:pt x="125983" y="17462"/>
                  </a:lnTo>
                  <a:lnTo>
                    <a:pt x="109501" y="20462"/>
                  </a:lnTo>
                  <a:lnTo>
                    <a:pt x="92328" y="21462"/>
                  </a:lnTo>
                  <a:lnTo>
                    <a:pt x="75156" y="20462"/>
                  </a:lnTo>
                  <a:lnTo>
                    <a:pt x="58674" y="17462"/>
                  </a:lnTo>
                  <a:lnTo>
                    <a:pt x="0" y="17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5635" y="4568951"/>
              <a:ext cx="100583" cy="1996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67065" y="4583429"/>
              <a:ext cx="40640" cy="14604"/>
            </a:xfrm>
            <a:custGeom>
              <a:avLst/>
              <a:gdLst/>
              <a:ahLst/>
              <a:cxnLst/>
              <a:rect l="l" t="t" r="r" b="b"/>
              <a:pathLst>
                <a:path w="40640" h="14604">
                  <a:moveTo>
                    <a:pt x="40258" y="8382"/>
                  </a:moveTo>
                  <a:lnTo>
                    <a:pt x="25145" y="14605"/>
                  </a:lnTo>
                  <a:lnTo>
                    <a:pt x="25145" y="0"/>
                  </a:lnTo>
                  <a:lnTo>
                    <a:pt x="40258" y="8382"/>
                  </a:lnTo>
                </a:path>
                <a:path w="40640" h="14604">
                  <a:moveTo>
                    <a:pt x="0" y="8382"/>
                  </a:moveTo>
                  <a:lnTo>
                    <a:pt x="15112" y="0"/>
                  </a:lnTo>
                  <a:lnTo>
                    <a:pt x="15112" y="14605"/>
                  </a:lnTo>
                  <a:lnTo>
                    <a:pt x="0" y="83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94091" y="5312663"/>
              <a:ext cx="342900" cy="21590"/>
            </a:xfrm>
            <a:custGeom>
              <a:avLst/>
              <a:gdLst/>
              <a:ahLst/>
              <a:cxnLst/>
              <a:rect l="l" t="t" r="r" b="b"/>
              <a:pathLst>
                <a:path w="342900" h="21589">
                  <a:moveTo>
                    <a:pt x="342900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42900" y="213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5823" y="5067300"/>
              <a:ext cx="59435" cy="1005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78089" y="4376165"/>
              <a:ext cx="500380" cy="958850"/>
            </a:xfrm>
            <a:custGeom>
              <a:avLst/>
              <a:gdLst/>
              <a:ahLst/>
              <a:cxnLst/>
              <a:rect l="l" t="t" r="r" b="b"/>
              <a:pathLst>
                <a:path w="500379" h="958850">
                  <a:moveTo>
                    <a:pt x="17525" y="958595"/>
                  </a:moveTo>
                  <a:lnTo>
                    <a:pt x="17525" y="937767"/>
                  </a:lnTo>
                  <a:lnTo>
                    <a:pt x="0" y="937767"/>
                  </a:lnTo>
                  <a:lnTo>
                    <a:pt x="0" y="106044"/>
                  </a:lnTo>
                  <a:lnTo>
                    <a:pt x="125602" y="0"/>
                  </a:lnTo>
                  <a:lnTo>
                    <a:pt x="499871" y="0"/>
                  </a:lnTo>
                  <a:lnTo>
                    <a:pt x="499871" y="831722"/>
                  </a:lnTo>
                  <a:lnTo>
                    <a:pt x="492378" y="837945"/>
                  </a:lnTo>
                  <a:lnTo>
                    <a:pt x="492378" y="844168"/>
                  </a:lnTo>
                  <a:lnTo>
                    <a:pt x="359155" y="958595"/>
                  </a:lnTo>
                  <a:lnTo>
                    <a:pt x="17525" y="958595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36991" y="5201411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587" y="0"/>
                  </a:moveTo>
                  <a:lnTo>
                    <a:pt x="0" y="111887"/>
                  </a:lnTo>
                  <a:lnTo>
                    <a:pt x="0" y="132587"/>
                  </a:lnTo>
                  <a:lnTo>
                    <a:pt x="132587" y="18668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77327" y="4375403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79" h="105410">
                  <a:moveTo>
                    <a:pt x="499872" y="0"/>
                  </a:moveTo>
                  <a:lnTo>
                    <a:pt x="125602" y="0"/>
                  </a:lnTo>
                  <a:lnTo>
                    <a:pt x="0" y="105156"/>
                  </a:lnTo>
                  <a:lnTo>
                    <a:pt x="374269" y="105156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7327" y="4375403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79" h="105410">
                  <a:moveTo>
                    <a:pt x="0" y="105156"/>
                  </a:moveTo>
                  <a:lnTo>
                    <a:pt x="125602" y="0"/>
                  </a:lnTo>
                  <a:lnTo>
                    <a:pt x="499872" y="0"/>
                  </a:lnTo>
                  <a:lnTo>
                    <a:pt x="374269" y="105156"/>
                  </a:lnTo>
                  <a:lnTo>
                    <a:pt x="0" y="105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2232" y="4375403"/>
              <a:ext cx="125095" cy="937260"/>
            </a:xfrm>
            <a:custGeom>
              <a:avLst/>
              <a:gdLst/>
              <a:ahLst/>
              <a:cxnLst/>
              <a:rect l="l" t="t" r="r" b="b"/>
              <a:pathLst>
                <a:path w="125095" h="937260">
                  <a:moveTo>
                    <a:pt x="124968" y="0"/>
                  </a:moveTo>
                  <a:lnTo>
                    <a:pt x="0" y="106045"/>
                  </a:lnTo>
                  <a:lnTo>
                    <a:pt x="0" y="937260"/>
                  </a:lnTo>
                  <a:lnTo>
                    <a:pt x="124968" y="831215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77327" y="4480559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4" h="832485">
                  <a:moveTo>
                    <a:pt x="374903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374903" y="8321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7327" y="4480559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4" h="832485">
                  <a:moveTo>
                    <a:pt x="0" y="832103"/>
                  </a:moveTo>
                  <a:lnTo>
                    <a:pt x="374903" y="832103"/>
                  </a:lnTo>
                  <a:lnTo>
                    <a:pt x="374903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5427" y="4518659"/>
              <a:ext cx="280022" cy="5151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24572" y="4520183"/>
              <a:ext cx="281940" cy="508000"/>
            </a:xfrm>
            <a:custGeom>
              <a:avLst/>
              <a:gdLst/>
              <a:ahLst/>
              <a:cxnLst/>
              <a:rect l="l" t="t" r="r" b="b"/>
              <a:pathLst>
                <a:path w="281940" h="508000">
                  <a:moveTo>
                    <a:pt x="0" y="507492"/>
                  </a:moveTo>
                  <a:lnTo>
                    <a:pt x="281940" y="507492"/>
                  </a:lnTo>
                  <a:lnTo>
                    <a:pt x="281940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58100" y="4547615"/>
              <a:ext cx="213360" cy="434340"/>
            </a:xfrm>
            <a:custGeom>
              <a:avLst/>
              <a:gdLst/>
              <a:ahLst/>
              <a:cxnLst/>
              <a:rect l="l" t="t" r="r" b="b"/>
              <a:pathLst>
                <a:path w="213359" h="434339">
                  <a:moveTo>
                    <a:pt x="213360" y="390652"/>
                  </a:moveTo>
                  <a:lnTo>
                    <a:pt x="0" y="390652"/>
                  </a:lnTo>
                  <a:lnTo>
                    <a:pt x="0" y="434340"/>
                  </a:lnTo>
                  <a:lnTo>
                    <a:pt x="213360" y="434340"/>
                  </a:lnTo>
                  <a:lnTo>
                    <a:pt x="213360" y="390652"/>
                  </a:lnTo>
                  <a:close/>
                </a:path>
                <a:path w="213359" h="434339">
                  <a:moveTo>
                    <a:pt x="213360" y="324231"/>
                  </a:moveTo>
                  <a:lnTo>
                    <a:pt x="0" y="324231"/>
                  </a:lnTo>
                  <a:lnTo>
                    <a:pt x="0" y="367792"/>
                  </a:lnTo>
                  <a:lnTo>
                    <a:pt x="213360" y="367792"/>
                  </a:lnTo>
                  <a:lnTo>
                    <a:pt x="213360" y="324231"/>
                  </a:lnTo>
                  <a:close/>
                </a:path>
                <a:path w="213359" h="434339">
                  <a:moveTo>
                    <a:pt x="213360" y="257683"/>
                  </a:moveTo>
                  <a:lnTo>
                    <a:pt x="0" y="257683"/>
                  </a:lnTo>
                  <a:lnTo>
                    <a:pt x="0" y="301371"/>
                  </a:lnTo>
                  <a:lnTo>
                    <a:pt x="213360" y="301371"/>
                  </a:lnTo>
                  <a:lnTo>
                    <a:pt x="213360" y="257683"/>
                  </a:lnTo>
                  <a:close/>
                </a:path>
                <a:path w="213359" h="434339">
                  <a:moveTo>
                    <a:pt x="213360" y="191135"/>
                  </a:moveTo>
                  <a:lnTo>
                    <a:pt x="0" y="191135"/>
                  </a:lnTo>
                  <a:lnTo>
                    <a:pt x="0" y="234823"/>
                  </a:lnTo>
                  <a:lnTo>
                    <a:pt x="213360" y="234823"/>
                  </a:lnTo>
                  <a:lnTo>
                    <a:pt x="213360" y="191135"/>
                  </a:lnTo>
                  <a:close/>
                </a:path>
                <a:path w="213359" h="434339">
                  <a:moveTo>
                    <a:pt x="213360" y="97663"/>
                  </a:moveTo>
                  <a:lnTo>
                    <a:pt x="0" y="97663"/>
                  </a:lnTo>
                  <a:lnTo>
                    <a:pt x="0" y="170434"/>
                  </a:lnTo>
                  <a:lnTo>
                    <a:pt x="213360" y="170434"/>
                  </a:lnTo>
                  <a:lnTo>
                    <a:pt x="213360" y="97663"/>
                  </a:lnTo>
                  <a:close/>
                </a:path>
                <a:path w="213359" h="434339">
                  <a:moveTo>
                    <a:pt x="213360" y="0"/>
                  </a:moveTo>
                  <a:lnTo>
                    <a:pt x="0" y="0"/>
                  </a:lnTo>
                  <a:lnTo>
                    <a:pt x="0" y="72771"/>
                  </a:lnTo>
                  <a:lnTo>
                    <a:pt x="213360" y="72771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58861" y="4872989"/>
              <a:ext cx="213360" cy="109855"/>
            </a:xfrm>
            <a:custGeom>
              <a:avLst/>
              <a:gdLst/>
              <a:ahLst/>
              <a:cxnLst/>
              <a:rect l="l" t="t" r="r" b="b"/>
              <a:pathLst>
                <a:path w="213359" h="109854">
                  <a:moveTo>
                    <a:pt x="0" y="109727"/>
                  </a:moveTo>
                  <a:lnTo>
                    <a:pt x="213359" y="109727"/>
                  </a:lnTo>
                  <a:lnTo>
                    <a:pt x="213359" y="67055"/>
                  </a:lnTo>
                  <a:lnTo>
                    <a:pt x="0" y="67055"/>
                  </a:lnTo>
                  <a:lnTo>
                    <a:pt x="0" y="109727"/>
                  </a:lnTo>
                  <a:close/>
                </a:path>
                <a:path w="213359" h="109854">
                  <a:moveTo>
                    <a:pt x="0" y="44195"/>
                  </a:moveTo>
                  <a:lnTo>
                    <a:pt x="213359" y="44195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44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4199" y="3916679"/>
              <a:ext cx="1828800" cy="1493520"/>
            </a:xfrm>
            <a:custGeom>
              <a:avLst/>
              <a:gdLst/>
              <a:ahLst/>
              <a:cxnLst/>
              <a:rect l="l" t="t" r="r" b="b"/>
              <a:pathLst>
                <a:path w="1828800" h="1493520">
                  <a:moveTo>
                    <a:pt x="0" y="248920"/>
                  </a:moveTo>
                  <a:lnTo>
                    <a:pt x="4012" y="204192"/>
                  </a:lnTo>
                  <a:lnTo>
                    <a:pt x="15580" y="162088"/>
                  </a:lnTo>
                  <a:lnTo>
                    <a:pt x="33998" y="123312"/>
                  </a:lnTo>
                  <a:lnTo>
                    <a:pt x="58562" y="88568"/>
                  </a:lnTo>
                  <a:lnTo>
                    <a:pt x="88568" y="58562"/>
                  </a:lnTo>
                  <a:lnTo>
                    <a:pt x="123312" y="33998"/>
                  </a:lnTo>
                  <a:lnTo>
                    <a:pt x="162088" y="15580"/>
                  </a:lnTo>
                  <a:lnTo>
                    <a:pt x="204192" y="4012"/>
                  </a:lnTo>
                  <a:lnTo>
                    <a:pt x="248920" y="0"/>
                  </a:lnTo>
                  <a:lnTo>
                    <a:pt x="1579879" y="0"/>
                  </a:lnTo>
                  <a:lnTo>
                    <a:pt x="1624607" y="4012"/>
                  </a:lnTo>
                  <a:lnTo>
                    <a:pt x="1666711" y="15580"/>
                  </a:lnTo>
                  <a:lnTo>
                    <a:pt x="1705487" y="33998"/>
                  </a:lnTo>
                  <a:lnTo>
                    <a:pt x="1740231" y="58562"/>
                  </a:lnTo>
                  <a:lnTo>
                    <a:pt x="1770237" y="88568"/>
                  </a:lnTo>
                  <a:lnTo>
                    <a:pt x="1794801" y="123312"/>
                  </a:lnTo>
                  <a:lnTo>
                    <a:pt x="1813219" y="162088"/>
                  </a:lnTo>
                  <a:lnTo>
                    <a:pt x="1824787" y="204192"/>
                  </a:lnTo>
                  <a:lnTo>
                    <a:pt x="1828800" y="248920"/>
                  </a:lnTo>
                  <a:lnTo>
                    <a:pt x="1828800" y="1244600"/>
                  </a:lnTo>
                  <a:lnTo>
                    <a:pt x="1824787" y="1289327"/>
                  </a:lnTo>
                  <a:lnTo>
                    <a:pt x="1813219" y="1331431"/>
                  </a:lnTo>
                  <a:lnTo>
                    <a:pt x="1794801" y="1370207"/>
                  </a:lnTo>
                  <a:lnTo>
                    <a:pt x="1770237" y="1404951"/>
                  </a:lnTo>
                  <a:lnTo>
                    <a:pt x="1740231" y="1434957"/>
                  </a:lnTo>
                  <a:lnTo>
                    <a:pt x="1705487" y="1459521"/>
                  </a:lnTo>
                  <a:lnTo>
                    <a:pt x="1666711" y="1477939"/>
                  </a:lnTo>
                  <a:lnTo>
                    <a:pt x="1624607" y="1489507"/>
                  </a:lnTo>
                  <a:lnTo>
                    <a:pt x="1579879" y="1493520"/>
                  </a:lnTo>
                  <a:lnTo>
                    <a:pt x="248920" y="1493520"/>
                  </a:lnTo>
                  <a:lnTo>
                    <a:pt x="204192" y="1489507"/>
                  </a:lnTo>
                  <a:lnTo>
                    <a:pt x="162088" y="1477939"/>
                  </a:lnTo>
                  <a:lnTo>
                    <a:pt x="123312" y="1459521"/>
                  </a:lnTo>
                  <a:lnTo>
                    <a:pt x="88568" y="1434957"/>
                  </a:lnTo>
                  <a:lnTo>
                    <a:pt x="58562" y="1404951"/>
                  </a:lnTo>
                  <a:lnTo>
                    <a:pt x="33998" y="1370207"/>
                  </a:lnTo>
                  <a:lnTo>
                    <a:pt x="15580" y="1331431"/>
                  </a:lnTo>
                  <a:lnTo>
                    <a:pt x="4012" y="1289327"/>
                  </a:lnTo>
                  <a:lnTo>
                    <a:pt x="0" y="1244600"/>
                  </a:lnTo>
                  <a:lnTo>
                    <a:pt x="0" y="24892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58162" y="4496561"/>
              <a:ext cx="5039995" cy="594360"/>
            </a:xfrm>
            <a:custGeom>
              <a:avLst/>
              <a:gdLst/>
              <a:ahLst/>
              <a:cxnLst/>
              <a:rect l="l" t="t" r="r" b="b"/>
              <a:pathLst>
                <a:path w="5039995" h="594360">
                  <a:moveTo>
                    <a:pt x="5039868" y="0"/>
                  </a:moveTo>
                  <a:lnTo>
                    <a:pt x="0" y="0"/>
                  </a:lnTo>
                  <a:lnTo>
                    <a:pt x="0" y="594360"/>
                  </a:lnTo>
                  <a:lnTo>
                    <a:pt x="5039868" y="594360"/>
                  </a:lnTo>
                  <a:lnTo>
                    <a:pt x="5039868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58162" y="4496561"/>
              <a:ext cx="5039995" cy="594360"/>
            </a:xfrm>
            <a:custGeom>
              <a:avLst/>
              <a:gdLst/>
              <a:ahLst/>
              <a:cxnLst/>
              <a:rect l="l" t="t" r="r" b="b"/>
              <a:pathLst>
                <a:path w="5039995" h="594360">
                  <a:moveTo>
                    <a:pt x="0" y="594360"/>
                  </a:moveTo>
                  <a:lnTo>
                    <a:pt x="5039868" y="594360"/>
                  </a:lnTo>
                  <a:lnTo>
                    <a:pt x="5039868" y="0"/>
                  </a:lnTo>
                  <a:lnTo>
                    <a:pt x="0" y="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962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76200" y="0"/>
                  </a:moveTo>
                  <a:lnTo>
                    <a:pt x="42709" y="30213"/>
                  </a:lnTo>
                  <a:lnTo>
                    <a:pt x="16755" y="111327"/>
                  </a:lnTo>
                  <a:lnTo>
                    <a:pt x="7753" y="166506"/>
                  </a:lnTo>
                  <a:lnTo>
                    <a:pt x="2014" y="229053"/>
                  </a:lnTo>
                  <a:lnTo>
                    <a:pt x="0" y="297180"/>
                  </a:lnTo>
                  <a:lnTo>
                    <a:pt x="2014" y="365306"/>
                  </a:lnTo>
                  <a:lnTo>
                    <a:pt x="7753" y="427853"/>
                  </a:lnTo>
                  <a:lnTo>
                    <a:pt x="16755" y="483032"/>
                  </a:lnTo>
                  <a:lnTo>
                    <a:pt x="28560" y="529059"/>
                  </a:lnTo>
                  <a:lnTo>
                    <a:pt x="58742" y="586508"/>
                  </a:lnTo>
                  <a:lnTo>
                    <a:pt x="76200" y="594360"/>
                  </a:lnTo>
                  <a:lnTo>
                    <a:pt x="93657" y="586508"/>
                  </a:lnTo>
                  <a:lnTo>
                    <a:pt x="123839" y="529059"/>
                  </a:lnTo>
                  <a:lnTo>
                    <a:pt x="135644" y="483032"/>
                  </a:lnTo>
                  <a:lnTo>
                    <a:pt x="144646" y="427853"/>
                  </a:lnTo>
                  <a:lnTo>
                    <a:pt x="150385" y="365306"/>
                  </a:lnTo>
                  <a:lnTo>
                    <a:pt x="152400" y="297180"/>
                  </a:lnTo>
                  <a:lnTo>
                    <a:pt x="150385" y="229053"/>
                  </a:lnTo>
                  <a:lnTo>
                    <a:pt x="144646" y="166506"/>
                  </a:lnTo>
                  <a:lnTo>
                    <a:pt x="135644" y="111327"/>
                  </a:lnTo>
                  <a:lnTo>
                    <a:pt x="123839" y="65300"/>
                  </a:lnTo>
                  <a:lnTo>
                    <a:pt x="93657" y="7851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1962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0" y="297180"/>
                  </a:moveTo>
                  <a:lnTo>
                    <a:pt x="2014" y="229053"/>
                  </a:lnTo>
                  <a:lnTo>
                    <a:pt x="7753" y="166506"/>
                  </a:lnTo>
                  <a:lnTo>
                    <a:pt x="16755" y="111327"/>
                  </a:lnTo>
                  <a:lnTo>
                    <a:pt x="28560" y="65300"/>
                  </a:lnTo>
                  <a:lnTo>
                    <a:pt x="58742" y="7851"/>
                  </a:lnTo>
                  <a:lnTo>
                    <a:pt x="76200" y="0"/>
                  </a:lnTo>
                  <a:lnTo>
                    <a:pt x="93657" y="7851"/>
                  </a:lnTo>
                  <a:lnTo>
                    <a:pt x="123839" y="65300"/>
                  </a:lnTo>
                  <a:lnTo>
                    <a:pt x="135644" y="111327"/>
                  </a:lnTo>
                  <a:lnTo>
                    <a:pt x="144646" y="166506"/>
                  </a:lnTo>
                  <a:lnTo>
                    <a:pt x="150385" y="229053"/>
                  </a:lnTo>
                  <a:lnTo>
                    <a:pt x="152400" y="297180"/>
                  </a:lnTo>
                  <a:lnTo>
                    <a:pt x="150385" y="365306"/>
                  </a:lnTo>
                  <a:lnTo>
                    <a:pt x="144646" y="427853"/>
                  </a:lnTo>
                  <a:lnTo>
                    <a:pt x="135644" y="483032"/>
                  </a:lnTo>
                  <a:lnTo>
                    <a:pt x="123839" y="529059"/>
                  </a:lnTo>
                  <a:lnTo>
                    <a:pt x="93657" y="586508"/>
                  </a:lnTo>
                  <a:lnTo>
                    <a:pt x="76200" y="594360"/>
                  </a:lnTo>
                  <a:lnTo>
                    <a:pt x="58742" y="586508"/>
                  </a:lnTo>
                  <a:lnTo>
                    <a:pt x="28560" y="529059"/>
                  </a:lnTo>
                  <a:lnTo>
                    <a:pt x="16755" y="483032"/>
                  </a:lnTo>
                  <a:lnTo>
                    <a:pt x="7753" y="427853"/>
                  </a:lnTo>
                  <a:lnTo>
                    <a:pt x="2014" y="365306"/>
                  </a:lnTo>
                  <a:lnTo>
                    <a:pt x="0" y="29718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7400" y="4527803"/>
              <a:ext cx="360045" cy="536575"/>
            </a:xfrm>
            <a:custGeom>
              <a:avLst/>
              <a:gdLst/>
              <a:ahLst/>
              <a:cxnLst/>
              <a:rect l="l" t="t" r="r" b="b"/>
              <a:pathLst>
                <a:path w="360044" h="536575">
                  <a:moveTo>
                    <a:pt x="359664" y="318528"/>
                  </a:moveTo>
                  <a:lnTo>
                    <a:pt x="0" y="318528"/>
                  </a:lnTo>
                  <a:lnTo>
                    <a:pt x="0" y="536448"/>
                  </a:lnTo>
                  <a:lnTo>
                    <a:pt x="359664" y="536448"/>
                  </a:lnTo>
                  <a:lnTo>
                    <a:pt x="359664" y="318528"/>
                  </a:lnTo>
                  <a:close/>
                </a:path>
                <a:path w="360044" h="536575">
                  <a:moveTo>
                    <a:pt x="359664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359664" y="216408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6637" y="4795265"/>
              <a:ext cx="5183505" cy="0"/>
            </a:xfrm>
            <a:custGeom>
              <a:avLst/>
              <a:gdLst/>
              <a:ahLst/>
              <a:cxnLst/>
              <a:rect l="l" t="t" r="r" b="b"/>
              <a:pathLst>
                <a:path w="5183505">
                  <a:moveTo>
                    <a:pt x="0" y="0"/>
                  </a:moveTo>
                  <a:lnTo>
                    <a:pt x="5183123" y="0"/>
                  </a:lnTo>
                </a:path>
              </a:pathLst>
            </a:custGeom>
            <a:ln w="102107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11161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76200" y="0"/>
                  </a:moveTo>
                  <a:lnTo>
                    <a:pt x="42709" y="30213"/>
                  </a:lnTo>
                  <a:lnTo>
                    <a:pt x="16755" y="111327"/>
                  </a:lnTo>
                  <a:lnTo>
                    <a:pt x="7753" y="166506"/>
                  </a:lnTo>
                  <a:lnTo>
                    <a:pt x="2014" y="229053"/>
                  </a:lnTo>
                  <a:lnTo>
                    <a:pt x="0" y="297180"/>
                  </a:lnTo>
                  <a:lnTo>
                    <a:pt x="2014" y="365306"/>
                  </a:lnTo>
                  <a:lnTo>
                    <a:pt x="7753" y="427853"/>
                  </a:lnTo>
                  <a:lnTo>
                    <a:pt x="16755" y="483032"/>
                  </a:lnTo>
                  <a:lnTo>
                    <a:pt x="28560" y="529059"/>
                  </a:lnTo>
                  <a:lnTo>
                    <a:pt x="58742" y="586508"/>
                  </a:lnTo>
                  <a:lnTo>
                    <a:pt x="76200" y="594360"/>
                  </a:lnTo>
                  <a:lnTo>
                    <a:pt x="93657" y="586508"/>
                  </a:lnTo>
                  <a:lnTo>
                    <a:pt x="123839" y="529059"/>
                  </a:lnTo>
                  <a:lnTo>
                    <a:pt x="135644" y="483032"/>
                  </a:lnTo>
                  <a:lnTo>
                    <a:pt x="144646" y="427853"/>
                  </a:lnTo>
                  <a:lnTo>
                    <a:pt x="150385" y="365306"/>
                  </a:lnTo>
                  <a:lnTo>
                    <a:pt x="152400" y="297180"/>
                  </a:lnTo>
                  <a:lnTo>
                    <a:pt x="150385" y="229053"/>
                  </a:lnTo>
                  <a:lnTo>
                    <a:pt x="144646" y="166506"/>
                  </a:lnTo>
                  <a:lnTo>
                    <a:pt x="135644" y="111327"/>
                  </a:lnTo>
                  <a:lnTo>
                    <a:pt x="123839" y="65300"/>
                  </a:lnTo>
                  <a:lnTo>
                    <a:pt x="93657" y="7851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11161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0" y="297180"/>
                  </a:moveTo>
                  <a:lnTo>
                    <a:pt x="2014" y="229053"/>
                  </a:lnTo>
                  <a:lnTo>
                    <a:pt x="7753" y="166506"/>
                  </a:lnTo>
                  <a:lnTo>
                    <a:pt x="16755" y="111327"/>
                  </a:lnTo>
                  <a:lnTo>
                    <a:pt x="28560" y="65300"/>
                  </a:lnTo>
                  <a:lnTo>
                    <a:pt x="58742" y="7851"/>
                  </a:lnTo>
                  <a:lnTo>
                    <a:pt x="76200" y="0"/>
                  </a:lnTo>
                  <a:lnTo>
                    <a:pt x="93657" y="7851"/>
                  </a:lnTo>
                  <a:lnTo>
                    <a:pt x="123839" y="65300"/>
                  </a:lnTo>
                  <a:lnTo>
                    <a:pt x="135644" y="111327"/>
                  </a:lnTo>
                  <a:lnTo>
                    <a:pt x="144646" y="166506"/>
                  </a:lnTo>
                  <a:lnTo>
                    <a:pt x="150385" y="229053"/>
                  </a:lnTo>
                  <a:lnTo>
                    <a:pt x="152400" y="297180"/>
                  </a:lnTo>
                  <a:lnTo>
                    <a:pt x="150385" y="365306"/>
                  </a:lnTo>
                  <a:lnTo>
                    <a:pt x="144646" y="427853"/>
                  </a:lnTo>
                  <a:lnTo>
                    <a:pt x="135644" y="483032"/>
                  </a:lnTo>
                  <a:lnTo>
                    <a:pt x="123839" y="529059"/>
                  </a:lnTo>
                  <a:lnTo>
                    <a:pt x="93657" y="586508"/>
                  </a:lnTo>
                  <a:lnTo>
                    <a:pt x="76200" y="594360"/>
                  </a:lnTo>
                  <a:lnTo>
                    <a:pt x="58742" y="586508"/>
                  </a:lnTo>
                  <a:lnTo>
                    <a:pt x="28560" y="529059"/>
                  </a:lnTo>
                  <a:lnTo>
                    <a:pt x="16755" y="483032"/>
                  </a:lnTo>
                  <a:lnTo>
                    <a:pt x="7753" y="427853"/>
                  </a:lnTo>
                  <a:lnTo>
                    <a:pt x="2014" y="365306"/>
                  </a:lnTo>
                  <a:lnTo>
                    <a:pt x="0" y="29718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24000" y="4587239"/>
              <a:ext cx="6056630" cy="416559"/>
            </a:xfrm>
            <a:custGeom>
              <a:avLst/>
              <a:gdLst/>
              <a:ahLst/>
              <a:cxnLst/>
              <a:rect l="l" t="t" r="r" b="b"/>
              <a:pathLst>
                <a:path w="6056630" h="416560">
                  <a:moveTo>
                    <a:pt x="431292" y="104013"/>
                  </a:moveTo>
                  <a:lnTo>
                    <a:pt x="208026" y="104013"/>
                  </a:lnTo>
                  <a:lnTo>
                    <a:pt x="208026" y="0"/>
                  </a:lnTo>
                  <a:lnTo>
                    <a:pt x="0" y="208026"/>
                  </a:lnTo>
                  <a:lnTo>
                    <a:pt x="208026" y="416052"/>
                  </a:lnTo>
                  <a:lnTo>
                    <a:pt x="208026" y="312039"/>
                  </a:lnTo>
                  <a:lnTo>
                    <a:pt x="431292" y="312039"/>
                  </a:lnTo>
                  <a:lnTo>
                    <a:pt x="431292" y="104013"/>
                  </a:lnTo>
                  <a:close/>
                </a:path>
                <a:path w="6056630" h="416560">
                  <a:moveTo>
                    <a:pt x="6056376" y="208026"/>
                  </a:moveTo>
                  <a:lnTo>
                    <a:pt x="5848350" y="0"/>
                  </a:lnTo>
                  <a:lnTo>
                    <a:pt x="5848350" y="104013"/>
                  </a:lnTo>
                  <a:lnTo>
                    <a:pt x="5551932" y="104013"/>
                  </a:lnTo>
                  <a:lnTo>
                    <a:pt x="5551932" y="312039"/>
                  </a:lnTo>
                  <a:lnTo>
                    <a:pt x="5848350" y="312039"/>
                  </a:lnTo>
                  <a:lnTo>
                    <a:pt x="5848350" y="416052"/>
                  </a:lnTo>
                  <a:lnTo>
                    <a:pt x="6056376" y="20802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5940" y="196341"/>
            <a:ext cx="5893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Typical usage </a:t>
            </a:r>
            <a:r>
              <a:rPr sz="3600" dirty="0"/>
              <a:t>of </a:t>
            </a:r>
            <a:r>
              <a:rPr sz="3600" spc="-5" dirty="0"/>
              <a:t>IPSec:</a:t>
            </a:r>
            <a:r>
              <a:rPr sz="3600" spc="-30" dirty="0"/>
              <a:t> </a:t>
            </a:r>
            <a:r>
              <a:rPr sz="3600" spc="-5" dirty="0"/>
              <a:t>VPN</a:t>
            </a:r>
            <a:endParaRPr sz="3600"/>
          </a:p>
        </p:txBody>
      </p:sp>
      <p:sp>
        <p:nvSpPr>
          <p:cNvPr id="37" name="object 37"/>
          <p:cNvSpPr txBox="1"/>
          <p:nvPr/>
        </p:nvSpPr>
        <p:spPr>
          <a:xfrm>
            <a:off x="7482967" y="2670810"/>
            <a:ext cx="96011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Home  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85769" y="3569970"/>
            <a:ext cx="2022475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Protected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245095" y="3360458"/>
            <a:ext cx="1282065" cy="898525"/>
            <a:chOff x="7245095" y="3360458"/>
            <a:chExt cx="1282065" cy="898525"/>
          </a:xfrm>
        </p:grpSpPr>
        <p:sp>
          <p:nvSpPr>
            <p:cNvPr id="40" name="object 40"/>
            <p:cNvSpPr/>
            <p:nvPr/>
          </p:nvSpPr>
          <p:spPr>
            <a:xfrm>
              <a:off x="7628040" y="4061596"/>
              <a:ext cx="514984" cy="163830"/>
            </a:xfrm>
            <a:custGeom>
              <a:avLst/>
              <a:gdLst/>
              <a:ahLst/>
              <a:cxnLst/>
              <a:rect l="l" t="t" r="r" b="b"/>
              <a:pathLst>
                <a:path w="514984" h="163829">
                  <a:moveTo>
                    <a:pt x="350563" y="0"/>
                  </a:moveTo>
                  <a:lnTo>
                    <a:pt x="163775" y="0"/>
                  </a:lnTo>
                  <a:lnTo>
                    <a:pt x="0" y="163741"/>
                  </a:lnTo>
                  <a:lnTo>
                    <a:pt x="514733" y="163741"/>
                  </a:lnTo>
                  <a:lnTo>
                    <a:pt x="3505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82840" y="3498544"/>
              <a:ext cx="1002665" cy="533400"/>
            </a:xfrm>
            <a:custGeom>
              <a:avLst/>
              <a:gdLst/>
              <a:ahLst/>
              <a:cxnLst/>
              <a:rect l="l" t="t" r="r" b="b"/>
              <a:pathLst>
                <a:path w="1002665" h="533400">
                  <a:moveTo>
                    <a:pt x="264833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264833" y="533133"/>
                  </a:lnTo>
                  <a:lnTo>
                    <a:pt x="264833" y="0"/>
                  </a:lnTo>
                  <a:close/>
                </a:path>
                <a:path w="1002665" h="533400">
                  <a:moveTo>
                    <a:pt x="615784" y="0"/>
                  </a:moveTo>
                  <a:lnTo>
                    <a:pt x="393166" y="0"/>
                  </a:lnTo>
                  <a:lnTo>
                    <a:pt x="393166" y="533133"/>
                  </a:lnTo>
                  <a:lnTo>
                    <a:pt x="615784" y="533133"/>
                  </a:lnTo>
                  <a:lnTo>
                    <a:pt x="615784" y="0"/>
                  </a:lnTo>
                  <a:close/>
                </a:path>
                <a:path w="1002665" h="533400">
                  <a:moveTo>
                    <a:pt x="1002182" y="0"/>
                  </a:moveTo>
                  <a:lnTo>
                    <a:pt x="740765" y="0"/>
                  </a:lnTo>
                  <a:lnTo>
                    <a:pt x="740765" y="533133"/>
                  </a:lnTo>
                  <a:lnTo>
                    <a:pt x="1002182" y="533133"/>
                  </a:lnTo>
                  <a:lnTo>
                    <a:pt x="1002182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84133" y="3850832"/>
              <a:ext cx="64135" cy="180975"/>
            </a:xfrm>
            <a:custGeom>
              <a:avLst/>
              <a:gdLst/>
              <a:ahLst/>
              <a:cxnLst/>
              <a:rect l="l" t="t" r="r" b="b"/>
              <a:pathLst>
                <a:path w="64134" h="180975">
                  <a:moveTo>
                    <a:pt x="0" y="180840"/>
                  </a:moveTo>
                  <a:lnTo>
                    <a:pt x="63542" y="180840"/>
                  </a:lnTo>
                  <a:lnTo>
                    <a:pt x="63542" y="0"/>
                  </a:lnTo>
                  <a:lnTo>
                    <a:pt x="0" y="0"/>
                  </a:lnTo>
                  <a:lnTo>
                    <a:pt x="0" y="18084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9199" y="3745246"/>
              <a:ext cx="235826" cy="30566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703540" y="3498544"/>
              <a:ext cx="364490" cy="533400"/>
            </a:xfrm>
            <a:custGeom>
              <a:avLst/>
              <a:gdLst/>
              <a:ahLst/>
              <a:cxnLst/>
              <a:rect l="l" t="t" r="r" b="b"/>
              <a:pathLst>
                <a:path w="364490" h="533400">
                  <a:moveTo>
                    <a:pt x="43497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43497" y="533133"/>
                  </a:lnTo>
                  <a:lnTo>
                    <a:pt x="43497" y="0"/>
                  </a:lnTo>
                  <a:close/>
                </a:path>
                <a:path w="364490" h="533400">
                  <a:moveTo>
                    <a:pt x="364197" y="0"/>
                  </a:moveTo>
                  <a:lnTo>
                    <a:pt x="320687" y="0"/>
                  </a:lnTo>
                  <a:lnTo>
                    <a:pt x="320687" y="533133"/>
                  </a:lnTo>
                  <a:lnTo>
                    <a:pt x="364197" y="533133"/>
                  </a:lnTo>
                  <a:lnTo>
                    <a:pt x="364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03540" y="3498544"/>
              <a:ext cx="339090" cy="533400"/>
            </a:xfrm>
            <a:custGeom>
              <a:avLst/>
              <a:gdLst/>
              <a:ahLst/>
              <a:cxnLst/>
              <a:rect l="l" t="t" r="r" b="b"/>
              <a:pathLst>
                <a:path w="339090" h="533400">
                  <a:moveTo>
                    <a:pt x="16637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16637" y="533133"/>
                  </a:lnTo>
                  <a:lnTo>
                    <a:pt x="16637" y="0"/>
                  </a:lnTo>
                  <a:close/>
                </a:path>
                <a:path w="339090" h="533400">
                  <a:moveTo>
                    <a:pt x="338582" y="0"/>
                  </a:moveTo>
                  <a:lnTo>
                    <a:pt x="320687" y="0"/>
                  </a:lnTo>
                  <a:lnTo>
                    <a:pt x="320687" y="533133"/>
                  </a:lnTo>
                  <a:lnTo>
                    <a:pt x="338582" y="533133"/>
                  </a:lnTo>
                  <a:lnTo>
                    <a:pt x="33858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39767" y="3386984"/>
              <a:ext cx="1091565" cy="108585"/>
            </a:xfrm>
            <a:custGeom>
              <a:avLst/>
              <a:gdLst/>
              <a:ahLst/>
              <a:cxnLst/>
              <a:rect l="l" t="t" r="r" b="b"/>
              <a:pathLst>
                <a:path w="1091565" h="108585">
                  <a:moveTo>
                    <a:pt x="941185" y="0"/>
                  </a:moveTo>
                  <a:lnTo>
                    <a:pt x="150539" y="0"/>
                  </a:lnTo>
                  <a:lnTo>
                    <a:pt x="0" y="108155"/>
                  </a:lnTo>
                  <a:lnTo>
                    <a:pt x="1091283" y="108155"/>
                  </a:lnTo>
                  <a:lnTo>
                    <a:pt x="941185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45096" y="3360470"/>
              <a:ext cx="1282065" cy="898525"/>
            </a:xfrm>
            <a:custGeom>
              <a:avLst/>
              <a:gdLst/>
              <a:ahLst/>
              <a:cxnLst/>
              <a:rect l="l" t="t" r="r" b="b"/>
              <a:pathLst>
                <a:path w="1282065" h="898525">
                  <a:moveTo>
                    <a:pt x="245198" y="459155"/>
                  </a:moveTo>
                  <a:lnTo>
                    <a:pt x="190614" y="459155"/>
                  </a:lnTo>
                  <a:lnTo>
                    <a:pt x="190614" y="571169"/>
                  </a:lnTo>
                  <a:lnTo>
                    <a:pt x="245198" y="571169"/>
                  </a:lnTo>
                  <a:lnTo>
                    <a:pt x="245198" y="459155"/>
                  </a:lnTo>
                  <a:close/>
                </a:path>
                <a:path w="1282065" h="898525">
                  <a:moveTo>
                    <a:pt x="245198" y="223608"/>
                  </a:moveTo>
                  <a:lnTo>
                    <a:pt x="190614" y="223608"/>
                  </a:lnTo>
                  <a:lnTo>
                    <a:pt x="190614" y="335622"/>
                  </a:lnTo>
                  <a:lnTo>
                    <a:pt x="245198" y="335622"/>
                  </a:lnTo>
                  <a:lnTo>
                    <a:pt x="245198" y="223608"/>
                  </a:lnTo>
                  <a:close/>
                </a:path>
                <a:path w="1282065" h="898525">
                  <a:moveTo>
                    <a:pt x="350532" y="459155"/>
                  </a:moveTo>
                  <a:lnTo>
                    <a:pt x="295529" y="459155"/>
                  </a:lnTo>
                  <a:lnTo>
                    <a:pt x="295529" y="571169"/>
                  </a:lnTo>
                  <a:lnTo>
                    <a:pt x="350532" y="571169"/>
                  </a:lnTo>
                  <a:lnTo>
                    <a:pt x="350532" y="459155"/>
                  </a:lnTo>
                  <a:close/>
                </a:path>
                <a:path w="1282065" h="898525">
                  <a:moveTo>
                    <a:pt x="350532" y="223608"/>
                  </a:moveTo>
                  <a:lnTo>
                    <a:pt x="295529" y="223608"/>
                  </a:lnTo>
                  <a:lnTo>
                    <a:pt x="295529" y="335622"/>
                  </a:lnTo>
                  <a:lnTo>
                    <a:pt x="350532" y="335622"/>
                  </a:lnTo>
                  <a:lnTo>
                    <a:pt x="350532" y="223608"/>
                  </a:lnTo>
                  <a:close/>
                </a:path>
                <a:path w="1282065" h="898525">
                  <a:moveTo>
                    <a:pt x="661847" y="223583"/>
                  </a:moveTo>
                  <a:lnTo>
                    <a:pt x="619633" y="223583"/>
                  </a:lnTo>
                  <a:lnTo>
                    <a:pt x="619633" y="318922"/>
                  </a:lnTo>
                  <a:lnTo>
                    <a:pt x="661847" y="318922"/>
                  </a:lnTo>
                  <a:lnTo>
                    <a:pt x="661847" y="223583"/>
                  </a:lnTo>
                  <a:close/>
                </a:path>
                <a:path w="1282065" h="898525">
                  <a:moveTo>
                    <a:pt x="982560" y="459155"/>
                  </a:moveTo>
                  <a:lnTo>
                    <a:pt x="928408" y="459155"/>
                  </a:lnTo>
                  <a:lnTo>
                    <a:pt x="928408" y="571169"/>
                  </a:lnTo>
                  <a:lnTo>
                    <a:pt x="982560" y="571169"/>
                  </a:lnTo>
                  <a:lnTo>
                    <a:pt x="982560" y="459155"/>
                  </a:lnTo>
                  <a:close/>
                </a:path>
                <a:path w="1282065" h="898525">
                  <a:moveTo>
                    <a:pt x="982560" y="223608"/>
                  </a:moveTo>
                  <a:lnTo>
                    <a:pt x="928408" y="223608"/>
                  </a:lnTo>
                  <a:lnTo>
                    <a:pt x="928408" y="335622"/>
                  </a:lnTo>
                  <a:lnTo>
                    <a:pt x="982560" y="335622"/>
                  </a:lnTo>
                  <a:lnTo>
                    <a:pt x="982560" y="223608"/>
                  </a:lnTo>
                  <a:close/>
                </a:path>
                <a:path w="1282065" h="898525">
                  <a:moveTo>
                    <a:pt x="1088313" y="459155"/>
                  </a:moveTo>
                  <a:lnTo>
                    <a:pt x="1032865" y="459155"/>
                  </a:lnTo>
                  <a:lnTo>
                    <a:pt x="1032865" y="571169"/>
                  </a:lnTo>
                  <a:lnTo>
                    <a:pt x="1088313" y="571169"/>
                  </a:lnTo>
                  <a:lnTo>
                    <a:pt x="1088313" y="459155"/>
                  </a:lnTo>
                  <a:close/>
                </a:path>
                <a:path w="1282065" h="898525">
                  <a:moveTo>
                    <a:pt x="1088313" y="223608"/>
                  </a:moveTo>
                  <a:lnTo>
                    <a:pt x="1032865" y="223608"/>
                  </a:lnTo>
                  <a:lnTo>
                    <a:pt x="1032865" y="335622"/>
                  </a:lnTo>
                  <a:lnTo>
                    <a:pt x="1088313" y="335622"/>
                  </a:lnTo>
                  <a:lnTo>
                    <a:pt x="1088313" y="223608"/>
                  </a:lnTo>
                  <a:close/>
                </a:path>
                <a:path w="1282065" h="898525">
                  <a:moveTo>
                    <a:pt x="1281480" y="167601"/>
                  </a:moveTo>
                  <a:lnTo>
                    <a:pt x="1139926" y="61226"/>
                  </a:lnTo>
                  <a:lnTo>
                    <a:pt x="1139926" y="167601"/>
                  </a:lnTo>
                  <a:lnTo>
                    <a:pt x="1139926" y="671207"/>
                  </a:lnTo>
                  <a:lnTo>
                    <a:pt x="878509" y="671207"/>
                  </a:lnTo>
                  <a:lnTo>
                    <a:pt x="878509" y="167601"/>
                  </a:lnTo>
                  <a:lnTo>
                    <a:pt x="1139926" y="167601"/>
                  </a:lnTo>
                  <a:lnTo>
                    <a:pt x="1139926" y="61226"/>
                  </a:lnTo>
                  <a:lnTo>
                    <a:pt x="1110602" y="39192"/>
                  </a:lnTo>
                  <a:lnTo>
                    <a:pt x="1110602" y="112001"/>
                  </a:lnTo>
                  <a:lnTo>
                    <a:pt x="822642" y="112001"/>
                  </a:lnTo>
                  <a:lnTo>
                    <a:pt x="822642" y="167601"/>
                  </a:lnTo>
                  <a:lnTo>
                    <a:pt x="822642" y="671207"/>
                  </a:lnTo>
                  <a:lnTo>
                    <a:pt x="779132" y="671207"/>
                  </a:lnTo>
                  <a:lnTo>
                    <a:pt x="779132" y="471906"/>
                  </a:lnTo>
                  <a:lnTo>
                    <a:pt x="779995" y="471563"/>
                  </a:lnTo>
                  <a:lnTo>
                    <a:pt x="779132" y="467728"/>
                  </a:lnTo>
                  <a:lnTo>
                    <a:pt x="779132" y="167601"/>
                  </a:lnTo>
                  <a:lnTo>
                    <a:pt x="822642" y="167601"/>
                  </a:lnTo>
                  <a:lnTo>
                    <a:pt x="822642" y="112001"/>
                  </a:lnTo>
                  <a:lnTo>
                    <a:pt x="723265" y="112001"/>
                  </a:lnTo>
                  <a:lnTo>
                    <a:pt x="723265" y="167601"/>
                  </a:lnTo>
                  <a:lnTo>
                    <a:pt x="723265" y="375043"/>
                  </a:lnTo>
                  <a:lnTo>
                    <a:pt x="723265" y="515581"/>
                  </a:lnTo>
                  <a:lnTo>
                    <a:pt x="723265" y="671207"/>
                  </a:lnTo>
                  <a:lnTo>
                    <a:pt x="697661" y="671207"/>
                  </a:lnTo>
                  <a:lnTo>
                    <a:pt x="697661" y="515581"/>
                  </a:lnTo>
                  <a:lnTo>
                    <a:pt x="723265" y="515581"/>
                  </a:lnTo>
                  <a:lnTo>
                    <a:pt x="723265" y="375043"/>
                  </a:lnTo>
                  <a:lnTo>
                    <a:pt x="720458" y="372897"/>
                  </a:lnTo>
                  <a:lnTo>
                    <a:pt x="720458" y="459994"/>
                  </a:lnTo>
                  <a:lnTo>
                    <a:pt x="664387" y="459994"/>
                  </a:lnTo>
                  <a:lnTo>
                    <a:pt x="664387" y="515581"/>
                  </a:lnTo>
                  <a:lnTo>
                    <a:pt x="664387" y="671207"/>
                  </a:lnTo>
                  <a:lnTo>
                    <a:pt x="619620" y="671207"/>
                  </a:lnTo>
                  <a:lnTo>
                    <a:pt x="619620" y="515581"/>
                  </a:lnTo>
                  <a:lnTo>
                    <a:pt x="664387" y="515581"/>
                  </a:lnTo>
                  <a:lnTo>
                    <a:pt x="664387" y="459994"/>
                  </a:lnTo>
                  <a:lnTo>
                    <a:pt x="586778" y="459994"/>
                  </a:lnTo>
                  <a:lnTo>
                    <a:pt x="586778" y="515581"/>
                  </a:lnTo>
                  <a:lnTo>
                    <a:pt x="586778" y="671207"/>
                  </a:lnTo>
                  <a:lnTo>
                    <a:pt x="557809" y="671207"/>
                  </a:lnTo>
                  <a:lnTo>
                    <a:pt x="557809" y="515581"/>
                  </a:lnTo>
                  <a:lnTo>
                    <a:pt x="586778" y="515581"/>
                  </a:lnTo>
                  <a:lnTo>
                    <a:pt x="586778" y="459994"/>
                  </a:lnTo>
                  <a:lnTo>
                    <a:pt x="563118" y="459994"/>
                  </a:lnTo>
                  <a:lnTo>
                    <a:pt x="564629" y="455726"/>
                  </a:lnTo>
                  <a:lnTo>
                    <a:pt x="588073" y="423252"/>
                  </a:lnTo>
                  <a:lnTo>
                    <a:pt x="625195" y="404863"/>
                  </a:lnTo>
                  <a:lnTo>
                    <a:pt x="637971" y="403567"/>
                  </a:lnTo>
                  <a:lnTo>
                    <a:pt x="651611" y="404431"/>
                  </a:lnTo>
                  <a:lnTo>
                    <a:pt x="689559" y="418973"/>
                  </a:lnTo>
                  <a:lnTo>
                    <a:pt x="716445" y="449313"/>
                  </a:lnTo>
                  <a:lnTo>
                    <a:pt x="720458" y="459994"/>
                  </a:lnTo>
                  <a:lnTo>
                    <a:pt x="720458" y="372897"/>
                  </a:lnTo>
                  <a:lnTo>
                    <a:pt x="685317" y="354838"/>
                  </a:lnTo>
                  <a:lnTo>
                    <a:pt x="650748" y="347992"/>
                  </a:lnTo>
                  <a:lnTo>
                    <a:pt x="634136" y="347992"/>
                  </a:lnTo>
                  <a:lnTo>
                    <a:pt x="583361" y="360845"/>
                  </a:lnTo>
                  <a:lnTo>
                    <a:pt x="557809" y="376186"/>
                  </a:lnTo>
                  <a:lnTo>
                    <a:pt x="557809" y="167601"/>
                  </a:lnTo>
                  <a:lnTo>
                    <a:pt x="723265" y="167601"/>
                  </a:lnTo>
                  <a:lnTo>
                    <a:pt x="723265" y="112001"/>
                  </a:lnTo>
                  <a:lnTo>
                    <a:pt x="501942" y="112001"/>
                  </a:lnTo>
                  <a:lnTo>
                    <a:pt x="501942" y="167601"/>
                  </a:lnTo>
                  <a:lnTo>
                    <a:pt x="501942" y="671207"/>
                  </a:lnTo>
                  <a:lnTo>
                    <a:pt x="458444" y="671207"/>
                  </a:lnTo>
                  <a:lnTo>
                    <a:pt x="458444" y="167601"/>
                  </a:lnTo>
                  <a:lnTo>
                    <a:pt x="501942" y="167601"/>
                  </a:lnTo>
                  <a:lnTo>
                    <a:pt x="501942" y="112001"/>
                  </a:lnTo>
                  <a:lnTo>
                    <a:pt x="402577" y="112001"/>
                  </a:lnTo>
                  <a:lnTo>
                    <a:pt x="402577" y="167601"/>
                  </a:lnTo>
                  <a:lnTo>
                    <a:pt x="402577" y="671207"/>
                  </a:lnTo>
                  <a:lnTo>
                    <a:pt x="137744" y="671207"/>
                  </a:lnTo>
                  <a:lnTo>
                    <a:pt x="137744" y="167601"/>
                  </a:lnTo>
                  <a:lnTo>
                    <a:pt x="402577" y="167601"/>
                  </a:lnTo>
                  <a:lnTo>
                    <a:pt x="402577" y="112001"/>
                  </a:lnTo>
                  <a:lnTo>
                    <a:pt x="168922" y="112001"/>
                  </a:lnTo>
                  <a:lnTo>
                    <a:pt x="252031" y="55562"/>
                  </a:lnTo>
                  <a:lnTo>
                    <a:pt x="1032446" y="55562"/>
                  </a:lnTo>
                  <a:lnTo>
                    <a:pt x="1110602" y="112001"/>
                  </a:lnTo>
                  <a:lnTo>
                    <a:pt x="1110602" y="39192"/>
                  </a:lnTo>
                  <a:lnTo>
                    <a:pt x="1058468" y="0"/>
                  </a:lnTo>
                  <a:lnTo>
                    <a:pt x="222605" y="0"/>
                  </a:lnTo>
                  <a:lnTo>
                    <a:pt x="0" y="167601"/>
                  </a:lnTo>
                  <a:lnTo>
                    <a:pt x="81876" y="167601"/>
                  </a:lnTo>
                  <a:lnTo>
                    <a:pt x="81876" y="671207"/>
                  </a:lnTo>
                  <a:lnTo>
                    <a:pt x="0" y="671207"/>
                  </a:lnTo>
                  <a:lnTo>
                    <a:pt x="0" y="730211"/>
                  </a:lnTo>
                  <a:lnTo>
                    <a:pt x="481876" y="730211"/>
                  </a:lnTo>
                  <a:lnTo>
                    <a:pt x="314286" y="898220"/>
                  </a:lnTo>
                  <a:lnTo>
                    <a:pt x="970191" y="898220"/>
                  </a:lnTo>
                  <a:lnTo>
                    <a:pt x="839266" y="766991"/>
                  </a:lnTo>
                  <a:lnTo>
                    <a:pt x="839266" y="841794"/>
                  </a:lnTo>
                  <a:lnTo>
                    <a:pt x="445223" y="841794"/>
                  </a:lnTo>
                  <a:lnTo>
                    <a:pt x="556945" y="730211"/>
                  </a:lnTo>
                  <a:lnTo>
                    <a:pt x="727544" y="730211"/>
                  </a:lnTo>
                  <a:lnTo>
                    <a:pt x="839266" y="841794"/>
                  </a:lnTo>
                  <a:lnTo>
                    <a:pt x="839266" y="766991"/>
                  </a:lnTo>
                  <a:lnTo>
                    <a:pt x="802576" y="730211"/>
                  </a:lnTo>
                  <a:lnTo>
                    <a:pt x="1281480" y="730211"/>
                  </a:lnTo>
                  <a:lnTo>
                    <a:pt x="1281480" y="671207"/>
                  </a:lnTo>
                  <a:lnTo>
                    <a:pt x="1195793" y="671207"/>
                  </a:lnTo>
                  <a:lnTo>
                    <a:pt x="1195793" y="167601"/>
                  </a:lnTo>
                  <a:lnTo>
                    <a:pt x="1281480" y="167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10006" y="2366010"/>
            <a:ext cx="98869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ternal  Lo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94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Risks of </a:t>
            </a:r>
            <a:r>
              <a:rPr sz="3600" spc="-5" dirty="0"/>
              <a:t>using </a:t>
            </a:r>
            <a:r>
              <a:rPr sz="3600" dirty="0"/>
              <a:t>IPSec for</a:t>
            </a:r>
            <a:r>
              <a:rPr sz="3600" spc="-95" dirty="0"/>
              <a:t> </a:t>
            </a:r>
            <a:r>
              <a:rPr sz="3600" dirty="0"/>
              <a:t>VPN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95879"/>
            <a:ext cx="7787005" cy="39763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IPSec </a:t>
            </a:r>
            <a:r>
              <a:rPr sz="2400" spc="-5" dirty="0">
                <a:latin typeface="Arial"/>
                <a:cs typeface="Arial"/>
              </a:rPr>
              <a:t>typically used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VPN (Virtual </a:t>
            </a:r>
            <a:r>
              <a:rPr sz="2400" dirty="0">
                <a:latin typeface="Arial"/>
                <a:cs typeface="Arial"/>
              </a:rPr>
              <a:t>Private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  <a:p>
            <a:pPr marL="355600" marR="685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  <a:tab pos="596392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VPN client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external location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	</a:t>
            </a:r>
            <a:r>
              <a:rPr sz="2400" spc="-5" dirty="0">
                <a:latin typeface="Arial"/>
                <a:cs typeface="Arial"/>
              </a:rPr>
              <a:t>connected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Internet (e.g. from </a:t>
            </a:r>
            <a:r>
              <a:rPr sz="2400" spc="-5" dirty="0">
                <a:latin typeface="Arial"/>
                <a:cs typeface="Arial"/>
              </a:rPr>
              <a:t>hotel room or café) </a:t>
            </a:r>
            <a:r>
              <a:rPr sz="2400" spc="-10" dirty="0">
                <a:latin typeface="Arial"/>
                <a:cs typeface="Arial"/>
              </a:rPr>
              <a:t>while </a:t>
            </a:r>
            <a:r>
              <a:rPr sz="2400" dirty="0">
                <a:latin typeface="Arial"/>
                <a:cs typeface="Arial"/>
              </a:rPr>
              <a:t>at the  </a:t>
            </a:r>
            <a:r>
              <a:rPr sz="2400" spc="-5" dirty="0">
                <a:latin typeface="Arial"/>
                <a:cs typeface="Arial"/>
              </a:rPr>
              <a:t>same </a:t>
            </a: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being connected to home network via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VPN.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VPN </a:t>
            </a:r>
            <a:r>
              <a:rPr sz="2000" dirty="0">
                <a:latin typeface="Arial"/>
                <a:cs typeface="Arial"/>
              </a:rPr>
              <a:t>gives direct access to resources in home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network.</a:t>
            </a:r>
            <a:endParaRPr sz="2000">
              <a:latin typeface="Arial"/>
              <a:cs typeface="Arial"/>
            </a:endParaRPr>
          </a:p>
          <a:p>
            <a:pPr marL="355600" marR="39306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Internet access from </a:t>
            </a:r>
            <a:r>
              <a:rPr sz="2400" spc="-5" dirty="0">
                <a:latin typeface="Arial"/>
                <a:cs typeface="Arial"/>
              </a:rPr>
              <a:t>external location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give high  exposure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cyber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threats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 network firewall, no network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IDS</a:t>
            </a:r>
            <a:endParaRPr sz="2000">
              <a:latin typeface="Arial"/>
              <a:cs typeface="Arial"/>
            </a:endParaRPr>
          </a:p>
          <a:p>
            <a:pPr marL="342900" marR="120014" indent="-342900" algn="r">
              <a:lnSpc>
                <a:spcPct val="100000"/>
              </a:lnSpc>
              <a:spcBef>
                <a:spcPts val="570"/>
              </a:spcBef>
              <a:buChar char="•"/>
              <a:tabLst>
                <a:tab pos="342900" algn="l"/>
                <a:tab pos="343535" algn="l"/>
              </a:tabLst>
            </a:pPr>
            <a:r>
              <a:rPr sz="2400" dirty="0">
                <a:latin typeface="Arial"/>
                <a:cs typeface="Arial"/>
              </a:rPr>
              <a:t>Attacks </a:t>
            </a:r>
            <a:r>
              <a:rPr sz="2400" spc="-5" dirty="0">
                <a:latin typeface="Arial"/>
                <a:cs typeface="Arial"/>
              </a:rPr>
              <a:t>against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VPN client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external location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endParaRPr sz="2400">
              <a:latin typeface="Arial"/>
              <a:cs typeface="Arial"/>
            </a:endParaRPr>
          </a:p>
          <a:p>
            <a:pPr marR="170180" algn="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directly </a:t>
            </a:r>
            <a:r>
              <a:rPr sz="2400" dirty="0">
                <a:latin typeface="Arial"/>
                <a:cs typeface="Arial"/>
              </a:rPr>
              <a:t>access the </a:t>
            </a:r>
            <a:r>
              <a:rPr sz="2400" spc="-5" dirty="0">
                <a:latin typeface="Arial"/>
                <a:cs typeface="Arial"/>
              </a:rPr>
              <a:t>home network through VPN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tunnel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31" y="3038094"/>
            <a:ext cx="8559800" cy="2401570"/>
            <a:chOff x="233031" y="3038094"/>
            <a:chExt cx="8559800" cy="2401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031" y="3038094"/>
              <a:ext cx="1818272" cy="2073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35629" y="3056232"/>
              <a:ext cx="4196715" cy="2287270"/>
            </a:xfrm>
            <a:custGeom>
              <a:avLst/>
              <a:gdLst/>
              <a:ahLst/>
              <a:cxnLst/>
              <a:rect l="l" t="t" r="r" b="b"/>
              <a:pathLst>
                <a:path w="4196715" h="2287270">
                  <a:moveTo>
                    <a:pt x="2549744" y="0"/>
                  </a:moveTo>
                  <a:lnTo>
                    <a:pt x="2499671" y="3244"/>
                  </a:lnTo>
                  <a:lnTo>
                    <a:pt x="2450663" y="10824"/>
                  </a:lnTo>
                  <a:lnTo>
                    <a:pt x="2403250" y="22607"/>
                  </a:lnTo>
                  <a:lnTo>
                    <a:pt x="2357966" y="38461"/>
                  </a:lnTo>
                  <a:lnTo>
                    <a:pt x="2315342" y="58253"/>
                  </a:lnTo>
                  <a:lnTo>
                    <a:pt x="2275911" y="81849"/>
                  </a:lnTo>
                  <a:lnTo>
                    <a:pt x="2240203" y="109117"/>
                  </a:lnTo>
                  <a:lnTo>
                    <a:pt x="2208752" y="139925"/>
                  </a:lnTo>
                  <a:lnTo>
                    <a:pt x="2182090" y="174139"/>
                  </a:lnTo>
                  <a:lnTo>
                    <a:pt x="2154511" y="155363"/>
                  </a:lnTo>
                  <a:lnTo>
                    <a:pt x="2094258" y="122525"/>
                  </a:lnTo>
                  <a:lnTo>
                    <a:pt x="2013851" y="91905"/>
                  </a:lnTo>
                  <a:lnTo>
                    <a:pt x="1964807" y="79133"/>
                  </a:lnTo>
                  <a:lnTo>
                    <a:pt x="1915040" y="70209"/>
                  </a:lnTo>
                  <a:lnTo>
                    <a:pt x="1864902" y="65054"/>
                  </a:lnTo>
                  <a:lnTo>
                    <a:pt x="1814743" y="63586"/>
                  </a:lnTo>
                  <a:lnTo>
                    <a:pt x="1764916" y="65726"/>
                  </a:lnTo>
                  <a:lnTo>
                    <a:pt x="1715771" y="71394"/>
                  </a:lnTo>
                  <a:lnTo>
                    <a:pt x="1667661" y="80508"/>
                  </a:lnTo>
                  <a:lnTo>
                    <a:pt x="1620936" y="92989"/>
                  </a:lnTo>
                  <a:lnTo>
                    <a:pt x="1575948" y="108756"/>
                  </a:lnTo>
                  <a:lnTo>
                    <a:pt x="1533049" y="127728"/>
                  </a:lnTo>
                  <a:lnTo>
                    <a:pt x="1492589" y="149826"/>
                  </a:lnTo>
                  <a:lnTo>
                    <a:pt x="1454921" y="174969"/>
                  </a:lnTo>
                  <a:lnTo>
                    <a:pt x="1420395" y="203077"/>
                  </a:lnTo>
                  <a:lnTo>
                    <a:pt x="1389364" y="234069"/>
                  </a:lnTo>
                  <a:lnTo>
                    <a:pt x="1362178" y="267865"/>
                  </a:lnTo>
                  <a:lnTo>
                    <a:pt x="1319261" y="250729"/>
                  </a:lnTo>
                  <a:lnTo>
                    <a:pt x="1274967" y="236084"/>
                  </a:lnTo>
                  <a:lnTo>
                    <a:pt x="1229491" y="223956"/>
                  </a:lnTo>
                  <a:lnTo>
                    <a:pt x="1183027" y="214371"/>
                  </a:lnTo>
                  <a:lnTo>
                    <a:pt x="1135770" y="207355"/>
                  </a:lnTo>
                  <a:lnTo>
                    <a:pt x="1087914" y="202935"/>
                  </a:lnTo>
                  <a:lnTo>
                    <a:pt x="1039654" y="201136"/>
                  </a:lnTo>
                  <a:lnTo>
                    <a:pt x="991183" y="201985"/>
                  </a:lnTo>
                  <a:lnTo>
                    <a:pt x="942697" y="205508"/>
                  </a:lnTo>
                  <a:lnTo>
                    <a:pt x="887009" y="212931"/>
                  </a:lnTo>
                  <a:lnTo>
                    <a:pt x="833276" y="223663"/>
                  </a:lnTo>
                  <a:lnTo>
                    <a:pt x="781664" y="237538"/>
                  </a:lnTo>
                  <a:lnTo>
                    <a:pt x="732344" y="254392"/>
                  </a:lnTo>
                  <a:lnTo>
                    <a:pt x="685482" y="274061"/>
                  </a:lnTo>
                  <a:lnTo>
                    <a:pt x="641248" y="296379"/>
                  </a:lnTo>
                  <a:lnTo>
                    <a:pt x="599809" y="321184"/>
                  </a:lnTo>
                  <a:lnTo>
                    <a:pt x="561334" y="348310"/>
                  </a:lnTo>
                  <a:lnTo>
                    <a:pt x="525992" y="377593"/>
                  </a:lnTo>
                  <a:lnTo>
                    <a:pt x="493950" y="408868"/>
                  </a:lnTo>
                  <a:lnTo>
                    <a:pt x="465376" y="441971"/>
                  </a:lnTo>
                  <a:lnTo>
                    <a:pt x="440440" y="476738"/>
                  </a:lnTo>
                  <a:lnTo>
                    <a:pt x="419310" y="513004"/>
                  </a:lnTo>
                  <a:lnTo>
                    <a:pt x="402153" y="550605"/>
                  </a:lnTo>
                  <a:lnTo>
                    <a:pt x="389138" y="589377"/>
                  </a:lnTo>
                  <a:lnTo>
                    <a:pt x="380433" y="629154"/>
                  </a:lnTo>
                  <a:lnTo>
                    <a:pt x="376207" y="669773"/>
                  </a:lnTo>
                  <a:lnTo>
                    <a:pt x="376629" y="711069"/>
                  </a:lnTo>
                  <a:lnTo>
                    <a:pt x="381865" y="752878"/>
                  </a:lnTo>
                  <a:lnTo>
                    <a:pt x="378309" y="760117"/>
                  </a:lnTo>
                  <a:lnTo>
                    <a:pt x="322051" y="767343"/>
                  </a:lnTo>
                  <a:lnTo>
                    <a:pt x="268221" y="780002"/>
                  </a:lnTo>
                  <a:lnTo>
                    <a:pt x="217459" y="797786"/>
                  </a:lnTo>
                  <a:lnTo>
                    <a:pt x="170405" y="820388"/>
                  </a:lnTo>
                  <a:lnTo>
                    <a:pt x="127699" y="847502"/>
                  </a:lnTo>
                  <a:lnTo>
                    <a:pt x="89980" y="878822"/>
                  </a:lnTo>
                  <a:lnTo>
                    <a:pt x="57888" y="914041"/>
                  </a:lnTo>
                  <a:lnTo>
                    <a:pt x="32286" y="952314"/>
                  </a:lnTo>
                  <a:lnTo>
                    <a:pt x="14224" y="991863"/>
                  </a:lnTo>
                  <a:lnTo>
                    <a:pt x="3522" y="1032173"/>
                  </a:lnTo>
                  <a:lnTo>
                    <a:pt x="0" y="1072730"/>
                  </a:lnTo>
                  <a:lnTo>
                    <a:pt x="3476" y="1113020"/>
                  </a:lnTo>
                  <a:lnTo>
                    <a:pt x="13771" y="1152531"/>
                  </a:lnTo>
                  <a:lnTo>
                    <a:pt x="30705" y="1190748"/>
                  </a:lnTo>
                  <a:lnTo>
                    <a:pt x="54097" y="1227157"/>
                  </a:lnTo>
                  <a:lnTo>
                    <a:pt x="83766" y="1261245"/>
                  </a:lnTo>
                  <a:lnTo>
                    <a:pt x="119533" y="1292498"/>
                  </a:lnTo>
                  <a:lnTo>
                    <a:pt x="161217" y="1320402"/>
                  </a:lnTo>
                  <a:lnTo>
                    <a:pt x="208637" y="1344444"/>
                  </a:lnTo>
                  <a:lnTo>
                    <a:pt x="169836" y="1380017"/>
                  </a:lnTo>
                  <a:lnTo>
                    <a:pt x="138726" y="1418974"/>
                  </a:lnTo>
                  <a:lnTo>
                    <a:pt x="115609" y="1460633"/>
                  </a:lnTo>
                  <a:lnTo>
                    <a:pt x="100790" y="1504313"/>
                  </a:lnTo>
                  <a:lnTo>
                    <a:pt x="94572" y="1549334"/>
                  </a:lnTo>
                  <a:lnTo>
                    <a:pt x="97258" y="1595015"/>
                  </a:lnTo>
                  <a:lnTo>
                    <a:pt x="106730" y="1633730"/>
                  </a:lnTo>
                  <a:lnTo>
                    <a:pt x="122251" y="1670456"/>
                  </a:lnTo>
                  <a:lnTo>
                    <a:pt x="143383" y="1704936"/>
                  </a:lnTo>
                  <a:lnTo>
                    <a:pt x="169685" y="1736911"/>
                  </a:lnTo>
                  <a:lnTo>
                    <a:pt x="200719" y="1766123"/>
                  </a:lnTo>
                  <a:lnTo>
                    <a:pt x="236046" y="1792316"/>
                  </a:lnTo>
                  <a:lnTo>
                    <a:pt x="275227" y="1815231"/>
                  </a:lnTo>
                  <a:lnTo>
                    <a:pt x="317822" y="1834611"/>
                  </a:lnTo>
                  <a:lnTo>
                    <a:pt x="363393" y="1850198"/>
                  </a:lnTo>
                  <a:lnTo>
                    <a:pt x="411501" y="1861734"/>
                  </a:lnTo>
                  <a:lnTo>
                    <a:pt x="461705" y="1868962"/>
                  </a:lnTo>
                  <a:lnTo>
                    <a:pt x="513568" y="1871624"/>
                  </a:lnTo>
                  <a:lnTo>
                    <a:pt x="566650" y="1869462"/>
                  </a:lnTo>
                  <a:lnTo>
                    <a:pt x="574651" y="1879495"/>
                  </a:lnTo>
                  <a:lnTo>
                    <a:pt x="602550" y="1911579"/>
                  </a:lnTo>
                  <a:lnTo>
                    <a:pt x="632870" y="1941772"/>
                  </a:lnTo>
                  <a:lnTo>
                    <a:pt x="665456" y="1970045"/>
                  </a:lnTo>
                  <a:lnTo>
                    <a:pt x="700156" y="1996371"/>
                  </a:lnTo>
                  <a:lnTo>
                    <a:pt x="736817" y="2020721"/>
                  </a:lnTo>
                  <a:lnTo>
                    <a:pt x="775285" y="2043067"/>
                  </a:lnTo>
                  <a:lnTo>
                    <a:pt x="815408" y="2063380"/>
                  </a:lnTo>
                  <a:lnTo>
                    <a:pt x="857033" y="2081632"/>
                  </a:lnTo>
                  <a:lnTo>
                    <a:pt x="900006" y="2097794"/>
                  </a:lnTo>
                  <a:lnTo>
                    <a:pt x="944175" y="2111839"/>
                  </a:lnTo>
                  <a:lnTo>
                    <a:pt x="989386" y="2123738"/>
                  </a:lnTo>
                  <a:lnTo>
                    <a:pt x="1035486" y="2133463"/>
                  </a:lnTo>
                  <a:lnTo>
                    <a:pt x="1082323" y="2140985"/>
                  </a:lnTo>
                  <a:lnTo>
                    <a:pt x="1129742" y="2146276"/>
                  </a:lnTo>
                  <a:lnTo>
                    <a:pt x="1177592" y="2149308"/>
                  </a:lnTo>
                  <a:lnTo>
                    <a:pt x="1225719" y="2150052"/>
                  </a:lnTo>
                  <a:lnTo>
                    <a:pt x="1273969" y="2148480"/>
                  </a:lnTo>
                  <a:lnTo>
                    <a:pt x="1322191" y="2144564"/>
                  </a:lnTo>
                  <a:lnTo>
                    <a:pt x="1370230" y="2138275"/>
                  </a:lnTo>
                  <a:lnTo>
                    <a:pt x="1417934" y="2129585"/>
                  </a:lnTo>
                  <a:lnTo>
                    <a:pt x="1465149" y="2118466"/>
                  </a:lnTo>
                  <a:lnTo>
                    <a:pt x="1511723" y="2104889"/>
                  </a:lnTo>
                  <a:lnTo>
                    <a:pt x="1557503" y="2088826"/>
                  </a:lnTo>
                  <a:lnTo>
                    <a:pt x="1602335" y="2070249"/>
                  </a:lnTo>
                  <a:lnTo>
                    <a:pt x="1635839" y="2104265"/>
                  </a:lnTo>
                  <a:lnTo>
                    <a:pt x="1672941" y="2135832"/>
                  </a:lnTo>
                  <a:lnTo>
                    <a:pt x="1713391" y="2164810"/>
                  </a:lnTo>
                  <a:lnTo>
                    <a:pt x="1756942" y="2191057"/>
                  </a:lnTo>
                  <a:lnTo>
                    <a:pt x="1803343" y="2214436"/>
                  </a:lnTo>
                  <a:lnTo>
                    <a:pt x="1852348" y="2234805"/>
                  </a:lnTo>
                  <a:lnTo>
                    <a:pt x="1903708" y="2252025"/>
                  </a:lnTo>
                  <a:lnTo>
                    <a:pt x="1957173" y="2265956"/>
                  </a:lnTo>
                  <a:lnTo>
                    <a:pt x="2009214" y="2276006"/>
                  </a:lnTo>
                  <a:lnTo>
                    <a:pt x="2061336" y="2282782"/>
                  </a:lnTo>
                  <a:lnTo>
                    <a:pt x="2113330" y="2286368"/>
                  </a:lnTo>
                  <a:lnTo>
                    <a:pt x="2164985" y="2286847"/>
                  </a:lnTo>
                  <a:lnTo>
                    <a:pt x="2216090" y="2284303"/>
                  </a:lnTo>
                  <a:lnTo>
                    <a:pt x="2266437" y="2278821"/>
                  </a:lnTo>
                  <a:lnTo>
                    <a:pt x="2315814" y="2270485"/>
                  </a:lnTo>
                  <a:lnTo>
                    <a:pt x="2364012" y="2259378"/>
                  </a:lnTo>
                  <a:lnTo>
                    <a:pt x="2410820" y="2245585"/>
                  </a:lnTo>
                  <a:lnTo>
                    <a:pt x="2456029" y="2229189"/>
                  </a:lnTo>
                  <a:lnTo>
                    <a:pt x="2499428" y="2210275"/>
                  </a:lnTo>
                  <a:lnTo>
                    <a:pt x="2540807" y="2188927"/>
                  </a:lnTo>
                  <a:lnTo>
                    <a:pt x="2579956" y="2165228"/>
                  </a:lnTo>
                  <a:lnTo>
                    <a:pt x="2616665" y="2139263"/>
                  </a:lnTo>
                  <a:lnTo>
                    <a:pt x="2650724" y="2111115"/>
                  </a:lnTo>
                  <a:lnTo>
                    <a:pt x="2681922" y="2080869"/>
                  </a:lnTo>
                  <a:lnTo>
                    <a:pt x="2710050" y="2048609"/>
                  </a:lnTo>
                  <a:lnTo>
                    <a:pt x="2734898" y="2014418"/>
                  </a:lnTo>
                  <a:lnTo>
                    <a:pt x="2756254" y="1978381"/>
                  </a:lnTo>
                  <a:lnTo>
                    <a:pt x="2773910" y="1940582"/>
                  </a:lnTo>
                  <a:lnTo>
                    <a:pt x="2818868" y="1959324"/>
                  </a:lnTo>
                  <a:lnTo>
                    <a:pt x="2865773" y="1974867"/>
                  </a:lnTo>
                  <a:lnTo>
                    <a:pt x="2914308" y="1987143"/>
                  </a:lnTo>
                  <a:lnTo>
                    <a:pt x="2964156" y="1996085"/>
                  </a:lnTo>
                  <a:lnTo>
                    <a:pt x="3014998" y="2001627"/>
                  </a:lnTo>
                  <a:lnTo>
                    <a:pt x="3066518" y="2003701"/>
                  </a:lnTo>
                  <a:lnTo>
                    <a:pt x="3120596" y="2002126"/>
                  </a:lnTo>
                  <a:lnTo>
                    <a:pt x="3173259" y="1996847"/>
                  </a:lnTo>
                  <a:lnTo>
                    <a:pt x="3224270" y="1988035"/>
                  </a:lnTo>
                  <a:lnTo>
                    <a:pt x="3273391" y="1975865"/>
                  </a:lnTo>
                  <a:lnTo>
                    <a:pt x="3320387" y="1960509"/>
                  </a:lnTo>
                  <a:lnTo>
                    <a:pt x="3365020" y="1942141"/>
                  </a:lnTo>
                  <a:lnTo>
                    <a:pt x="3407053" y="1920933"/>
                  </a:lnTo>
                  <a:lnTo>
                    <a:pt x="3446250" y="1897060"/>
                  </a:lnTo>
                  <a:lnTo>
                    <a:pt x="3482373" y="1870694"/>
                  </a:lnTo>
                  <a:lnTo>
                    <a:pt x="3515187" y="1842009"/>
                  </a:lnTo>
                  <a:lnTo>
                    <a:pt x="3544453" y="1811178"/>
                  </a:lnTo>
                  <a:lnTo>
                    <a:pt x="3569936" y="1778374"/>
                  </a:lnTo>
                  <a:lnTo>
                    <a:pt x="3591398" y="1743770"/>
                  </a:lnTo>
                  <a:lnTo>
                    <a:pt x="3608602" y="1707540"/>
                  </a:lnTo>
                  <a:lnTo>
                    <a:pt x="3621313" y="1669857"/>
                  </a:lnTo>
                  <a:lnTo>
                    <a:pt x="3629292" y="1630893"/>
                  </a:lnTo>
                  <a:lnTo>
                    <a:pt x="3632303" y="1590824"/>
                  </a:lnTo>
                  <a:lnTo>
                    <a:pt x="3687692" y="1583111"/>
                  </a:lnTo>
                  <a:lnTo>
                    <a:pt x="3741786" y="1571967"/>
                  </a:lnTo>
                  <a:lnTo>
                    <a:pt x="3794307" y="1557470"/>
                  </a:lnTo>
                  <a:lnTo>
                    <a:pt x="3844976" y="1539704"/>
                  </a:lnTo>
                  <a:lnTo>
                    <a:pt x="3893514" y="1518748"/>
                  </a:lnTo>
                  <a:lnTo>
                    <a:pt x="3939643" y="1494685"/>
                  </a:lnTo>
                  <a:lnTo>
                    <a:pt x="3983135" y="1467629"/>
                  </a:lnTo>
                  <a:lnTo>
                    <a:pt x="4022709" y="1438415"/>
                  </a:lnTo>
                  <a:lnTo>
                    <a:pt x="4058328" y="1407247"/>
                  </a:lnTo>
                  <a:lnTo>
                    <a:pt x="4089956" y="1374332"/>
                  </a:lnTo>
                  <a:lnTo>
                    <a:pt x="4117556" y="1339875"/>
                  </a:lnTo>
                  <a:lnTo>
                    <a:pt x="4141091" y="1304082"/>
                  </a:lnTo>
                  <a:lnTo>
                    <a:pt x="4160525" y="1267157"/>
                  </a:lnTo>
                  <a:lnTo>
                    <a:pt x="4175822" y="1229308"/>
                  </a:lnTo>
                  <a:lnTo>
                    <a:pt x="4186944" y="1190738"/>
                  </a:lnTo>
                  <a:lnTo>
                    <a:pt x="4193856" y="1151654"/>
                  </a:lnTo>
                  <a:lnTo>
                    <a:pt x="4196520" y="1112261"/>
                  </a:lnTo>
                  <a:lnTo>
                    <a:pt x="4194900" y="1072765"/>
                  </a:lnTo>
                  <a:lnTo>
                    <a:pt x="4188961" y="1033371"/>
                  </a:lnTo>
                  <a:lnTo>
                    <a:pt x="4178664" y="994285"/>
                  </a:lnTo>
                  <a:lnTo>
                    <a:pt x="4163974" y="955712"/>
                  </a:lnTo>
                  <a:lnTo>
                    <a:pt x="4144853" y="917857"/>
                  </a:lnTo>
                  <a:lnTo>
                    <a:pt x="4121267" y="880927"/>
                  </a:lnTo>
                  <a:lnTo>
                    <a:pt x="4093177" y="845127"/>
                  </a:lnTo>
                  <a:lnTo>
                    <a:pt x="4060547" y="810663"/>
                  </a:lnTo>
                  <a:lnTo>
                    <a:pt x="4067310" y="798209"/>
                  </a:lnTo>
                  <a:lnTo>
                    <a:pt x="4084169" y="759990"/>
                  </a:lnTo>
                  <a:lnTo>
                    <a:pt x="4096049" y="718954"/>
                  </a:lnTo>
                  <a:lnTo>
                    <a:pt x="4101814" y="678031"/>
                  </a:lnTo>
                  <a:lnTo>
                    <a:pt x="4101685" y="637509"/>
                  </a:lnTo>
                  <a:lnTo>
                    <a:pt x="4095883" y="597676"/>
                  </a:lnTo>
                  <a:lnTo>
                    <a:pt x="4084630" y="558822"/>
                  </a:lnTo>
                  <a:lnTo>
                    <a:pt x="4068147" y="521234"/>
                  </a:lnTo>
                  <a:lnTo>
                    <a:pt x="4046654" y="485201"/>
                  </a:lnTo>
                  <a:lnTo>
                    <a:pt x="4020375" y="451012"/>
                  </a:lnTo>
                  <a:lnTo>
                    <a:pt x="3989529" y="418955"/>
                  </a:lnTo>
                  <a:lnTo>
                    <a:pt x="3954337" y="389319"/>
                  </a:lnTo>
                  <a:lnTo>
                    <a:pt x="3915022" y="362392"/>
                  </a:lnTo>
                  <a:lnTo>
                    <a:pt x="3871805" y="338463"/>
                  </a:lnTo>
                  <a:lnTo>
                    <a:pt x="3824906" y="317821"/>
                  </a:lnTo>
                  <a:lnTo>
                    <a:pt x="3774547" y="300754"/>
                  </a:lnTo>
                  <a:lnTo>
                    <a:pt x="3720949" y="287550"/>
                  </a:lnTo>
                  <a:lnTo>
                    <a:pt x="3704948" y="240756"/>
                  </a:lnTo>
                  <a:lnTo>
                    <a:pt x="3680571" y="196327"/>
                  </a:lnTo>
                  <a:lnTo>
                    <a:pt x="3648282" y="154861"/>
                  </a:lnTo>
                  <a:lnTo>
                    <a:pt x="3608543" y="116955"/>
                  </a:lnTo>
                  <a:lnTo>
                    <a:pt x="3561818" y="83207"/>
                  </a:lnTo>
                  <a:lnTo>
                    <a:pt x="3520868" y="60189"/>
                  </a:lnTo>
                  <a:lnTo>
                    <a:pt x="3477688" y="40952"/>
                  </a:lnTo>
                  <a:lnTo>
                    <a:pt x="3432683" y="25474"/>
                  </a:lnTo>
                  <a:lnTo>
                    <a:pt x="3386259" y="13727"/>
                  </a:lnTo>
                  <a:lnTo>
                    <a:pt x="3338820" y="5690"/>
                  </a:lnTo>
                  <a:lnTo>
                    <a:pt x="3290772" y="1335"/>
                  </a:lnTo>
                  <a:lnTo>
                    <a:pt x="3242518" y="640"/>
                  </a:lnTo>
                  <a:lnTo>
                    <a:pt x="3194466" y="3579"/>
                  </a:lnTo>
                  <a:lnTo>
                    <a:pt x="3147019" y="10128"/>
                  </a:lnTo>
                  <a:lnTo>
                    <a:pt x="3100582" y="20262"/>
                  </a:lnTo>
                  <a:lnTo>
                    <a:pt x="3055561" y="33956"/>
                  </a:lnTo>
                  <a:lnTo>
                    <a:pt x="3012361" y="51186"/>
                  </a:lnTo>
                  <a:lnTo>
                    <a:pt x="2971387" y="71928"/>
                  </a:lnTo>
                  <a:lnTo>
                    <a:pt x="2933043" y="96156"/>
                  </a:lnTo>
                  <a:lnTo>
                    <a:pt x="2897735" y="123847"/>
                  </a:lnTo>
                  <a:lnTo>
                    <a:pt x="2866245" y="96550"/>
                  </a:lnTo>
                  <a:lnTo>
                    <a:pt x="2830885" y="72158"/>
                  </a:lnTo>
                  <a:lnTo>
                    <a:pt x="2792025" y="50909"/>
                  </a:lnTo>
                  <a:lnTo>
                    <a:pt x="2750034" y="33042"/>
                  </a:lnTo>
                  <a:lnTo>
                    <a:pt x="2701026" y="17613"/>
                  </a:lnTo>
                  <a:lnTo>
                    <a:pt x="2650953" y="7051"/>
                  </a:lnTo>
                  <a:lnTo>
                    <a:pt x="2600348" y="1224"/>
                  </a:lnTo>
                  <a:lnTo>
                    <a:pt x="254974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5629" y="3056232"/>
              <a:ext cx="4196715" cy="2287270"/>
            </a:xfrm>
            <a:custGeom>
              <a:avLst/>
              <a:gdLst/>
              <a:ahLst/>
              <a:cxnLst/>
              <a:rect l="l" t="t" r="r" b="b"/>
              <a:pathLst>
                <a:path w="4196715" h="2287270">
                  <a:moveTo>
                    <a:pt x="381865" y="752878"/>
                  </a:moveTo>
                  <a:lnTo>
                    <a:pt x="376629" y="711069"/>
                  </a:lnTo>
                  <a:lnTo>
                    <a:pt x="376207" y="669773"/>
                  </a:lnTo>
                  <a:lnTo>
                    <a:pt x="380433" y="629154"/>
                  </a:lnTo>
                  <a:lnTo>
                    <a:pt x="389138" y="589377"/>
                  </a:lnTo>
                  <a:lnTo>
                    <a:pt x="402153" y="550605"/>
                  </a:lnTo>
                  <a:lnTo>
                    <a:pt x="419310" y="513004"/>
                  </a:lnTo>
                  <a:lnTo>
                    <a:pt x="440440" y="476738"/>
                  </a:lnTo>
                  <a:lnTo>
                    <a:pt x="465376" y="441971"/>
                  </a:lnTo>
                  <a:lnTo>
                    <a:pt x="493950" y="408868"/>
                  </a:lnTo>
                  <a:lnTo>
                    <a:pt x="525992" y="377593"/>
                  </a:lnTo>
                  <a:lnTo>
                    <a:pt x="561334" y="348310"/>
                  </a:lnTo>
                  <a:lnTo>
                    <a:pt x="599809" y="321184"/>
                  </a:lnTo>
                  <a:lnTo>
                    <a:pt x="641248" y="296379"/>
                  </a:lnTo>
                  <a:lnTo>
                    <a:pt x="685482" y="274061"/>
                  </a:lnTo>
                  <a:lnTo>
                    <a:pt x="732344" y="254392"/>
                  </a:lnTo>
                  <a:lnTo>
                    <a:pt x="781664" y="237538"/>
                  </a:lnTo>
                  <a:lnTo>
                    <a:pt x="833276" y="223663"/>
                  </a:lnTo>
                  <a:lnTo>
                    <a:pt x="887009" y="212931"/>
                  </a:lnTo>
                  <a:lnTo>
                    <a:pt x="942697" y="205508"/>
                  </a:lnTo>
                  <a:lnTo>
                    <a:pt x="991183" y="201985"/>
                  </a:lnTo>
                  <a:lnTo>
                    <a:pt x="1039654" y="201136"/>
                  </a:lnTo>
                  <a:lnTo>
                    <a:pt x="1087914" y="202935"/>
                  </a:lnTo>
                  <a:lnTo>
                    <a:pt x="1135770" y="207355"/>
                  </a:lnTo>
                  <a:lnTo>
                    <a:pt x="1183027" y="214371"/>
                  </a:lnTo>
                  <a:lnTo>
                    <a:pt x="1229491" y="223956"/>
                  </a:lnTo>
                  <a:lnTo>
                    <a:pt x="1274967" y="236084"/>
                  </a:lnTo>
                  <a:lnTo>
                    <a:pt x="1319261" y="250729"/>
                  </a:lnTo>
                  <a:lnTo>
                    <a:pt x="1362178" y="267865"/>
                  </a:lnTo>
                  <a:lnTo>
                    <a:pt x="1389364" y="234069"/>
                  </a:lnTo>
                  <a:lnTo>
                    <a:pt x="1420395" y="203077"/>
                  </a:lnTo>
                  <a:lnTo>
                    <a:pt x="1454921" y="174969"/>
                  </a:lnTo>
                  <a:lnTo>
                    <a:pt x="1492589" y="149826"/>
                  </a:lnTo>
                  <a:lnTo>
                    <a:pt x="1533049" y="127728"/>
                  </a:lnTo>
                  <a:lnTo>
                    <a:pt x="1575948" y="108756"/>
                  </a:lnTo>
                  <a:lnTo>
                    <a:pt x="1620936" y="92989"/>
                  </a:lnTo>
                  <a:lnTo>
                    <a:pt x="1667661" y="80508"/>
                  </a:lnTo>
                  <a:lnTo>
                    <a:pt x="1715771" y="71394"/>
                  </a:lnTo>
                  <a:lnTo>
                    <a:pt x="1764916" y="65726"/>
                  </a:lnTo>
                  <a:lnTo>
                    <a:pt x="1814743" y="63586"/>
                  </a:lnTo>
                  <a:lnTo>
                    <a:pt x="1864902" y="65054"/>
                  </a:lnTo>
                  <a:lnTo>
                    <a:pt x="1915040" y="70209"/>
                  </a:lnTo>
                  <a:lnTo>
                    <a:pt x="1964807" y="79133"/>
                  </a:lnTo>
                  <a:lnTo>
                    <a:pt x="2013851" y="91905"/>
                  </a:lnTo>
                  <a:lnTo>
                    <a:pt x="2061821" y="108607"/>
                  </a:lnTo>
                  <a:lnTo>
                    <a:pt x="2125194" y="138134"/>
                  </a:lnTo>
                  <a:lnTo>
                    <a:pt x="2182090" y="174139"/>
                  </a:lnTo>
                  <a:lnTo>
                    <a:pt x="2208752" y="139925"/>
                  </a:lnTo>
                  <a:lnTo>
                    <a:pt x="2240203" y="109117"/>
                  </a:lnTo>
                  <a:lnTo>
                    <a:pt x="2275911" y="81849"/>
                  </a:lnTo>
                  <a:lnTo>
                    <a:pt x="2315342" y="58253"/>
                  </a:lnTo>
                  <a:lnTo>
                    <a:pt x="2357966" y="38461"/>
                  </a:lnTo>
                  <a:lnTo>
                    <a:pt x="2403250" y="22607"/>
                  </a:lnTo>
                  <a:lnTo>
                    <a:pt x="2450663" y="10824"/>
                  </a:lnTo>
                  <a:lnTo>
                    <a:pt x="2499671" y="3244"/>
                  </a:lnTo>
                  <a:lnTo>
                    <a:pt x="2549744" y="0"/>
                  </a:lnTo>
                  <a:lnTo>
                    <a:pt x="2600348" y="1224"/>
                  </a:lnTo>
                  <a:lnTo>
                    <a:pt x="2650953" y="7051"/>
                  </a:lnTo>
                  <a:lnTo>
                    <a:pt x="2701026" y="17613"/>
                  </a:lnTo>
                  <a:lnTo>
                    <a:pt x="2750034" y="33042"/>
                  </a:lnTo>
                  <a:lnTo>
                    <a:pt x="2792025" y="50909"/>
                  </a:lnTo>
                  <a:lnTo>
                    <a:pt x="2830885" y="72158"/>
                  </a:lnTo>
                  <a:lnTo>
                    <a:pt x="2866245" y="96550"/>
                  </a:lnTo>
                  <a:lnTo>
                    <a:pt x="2897735" y="123847"/>
                  </a:lnTo>
                  <a:lnTo>
                    <a:pt x="2933043" y="96156"/>
                  </a:lnTo>
                  <a:lnTo>
                    <a:pt x="2971387" y="71928"/>
                  </a:lnTo>
                  <a:lnTo>
                    <a:pt x="3012361" y="51186"/>
                  </a:lnTo>
                  <a:lnTo>
                    <a:pt x="3055561" y="33956"/>
                  </a:lnTo>
                  <a:lnTo>
                    <a:pt x="3100582" y="20262"/>
                  </a:lnTo>
                  <a:lnTo>
                    <a:pt x="3147019" y="10128"/>
                  </a:lnTo>
                  <a:lnTo>
                    <a:pt x="3194466" y="3579"/>
                  </a:lnTo>
                  <a:lnTo>
                    <a:pt x="3242518" y="640"/>
                  </a:lnTo>
                  <a:lnTo>
                    <a:pt x="3290772" y="1335"/>
                  </a:lnTo>
                  <a:lnTo>
                    <a:pt x="3338820" y="5690"/>
                  </a:lnTo>
                  <a:lnTo>
                    <a:pt x="3386259" y="13727"/>
                  </a:lnTo>
                  <a:lnTo>
                    <a:pt x="3432683" y="25474"/>
                  </a:lnTo>
                  <a:lnTo>
                    <a:pt x="3477688" y="40952"/>
                  </a:lnTo>
                  <a:lnTo>
                    <a:pt x="3520868" y="60189"/>
                  </a:lnTo>
                  <a:lnTo>
                    <a:pt x="3561818" y="83207"/>
                  </a:lnTo>
                  <a:lnTo>
                    <a:pt x="3608543" y="116955"/>
                  </a:lnTo>
                  <a:lnTo>
                    <a:pt x="3648282" y="154861"/>
                  </a:lnTo>
                  <a:lnTo>
                    <a:pt x="3680571" y="196327"/>
                  </a:lnTo>
                  <a:lnTo>
                    <a:pt x="3704948" y="240756"/>
                  </a:lnTo>
                  <a:lnTo>
                    <a:pt x="3720949" y="287550"/>
                  </a:lnTo>
                  <a:lnTo>
                    <a:pt x="3774547" y="300754"/>
                  </a:lnTo>
                  <a:lnTo>
                    <a:pt x="3824906" y="317821"/>
                  </a:lnTo>
                  <a:lnTo>
                    <a:pt x="3871805" y="338463"/>
                  </a:lnTo>
                  <a:lnTo>
                    <a:pt x="3915022" y="362392"/>
                  </a:lnTo>
                  <a:lnTo>
                    <a:pt x="3954337" y="389319"/>
                  </a:lnTo>
                  <a:lnTo>
                    <a:pt x="3989529" y="418955"/>
                  </a:lnTo>
                  <a:lnTo>
                    <a:pt x="4020375" y="451012"/>
                  </a:lnTo>
                  <a:lnTo>
                    <a:pt x="4046654" y="485201"/>
                  </a:lnTo>
                  <a:lnTo>
                    <a:pt x="4068147" y="521234"/>
                  </a:lnTo>
                  <a:lnTo>
                    <a:pt x="4084630" y="558822"/>
                  </a:lnTo>
                  <a:lnTo>
                    <a:pt x="4095883" y="597676"/>
                  </a:lnTo>
                  <a:lnTo>
                    <a:pt x="4101685" y="637509"/>
                  </a:lnTo>
                  <a:lnTo>
                    <a:pt x="4101814" y="678031"/>
                  </a:lnTo>
                  <a:lnTo>
                    <a:pt x="4096049" y="718954"/>
                  </a:lnTo>
                  <a:lnTo>
                    <a:pt x="4084169" y="759990"/>
                  </a:lnTo>
                  <a:lnTo>
                    <a:pt x="4067310" y="798209"/>
                  </a:lnTo>
                  <a:lnTo>
                    <a:pt x="4060547" y="810663"/>
                  </a:lnTo>
                  <a:lnTo>
                    <a:pt x="4093177" y="845127"/>
                  </a:lnTo>
                  <a:lnTo>
                    <a:pt x="4121267" y="880927"/>
                  </a:lnTo>
                  <a:lnTo>
                    <a:pt x="4144853" y="917857"/>
                  </a:lnTo>
                  <a:lnTo>
                    <a:pt x="4163974" y="955712"/>
                  </a:lnTo>
                  <a:lnTo>
                    <a:pt x="4178664" y="994285"/>
                  </a:lnTo>
                  <a:lnTo>
                    <a:pt x="4188961" y="1033371"/>
                  </a:lnTo>
                  <a:lnTo>
                    <a:pt x="4194900" y="1072765"/>
                  </a:lnTo>
                  <a:lnTo>
                    <a:pt x="4196520" y="1112261"/>
                  </a:lnTo>
                  <a:lnTo>
                    <a:pt x="4193856" y="1151654"/>
                  </a:lnTo>
                  <a:lnTo>
                    <a:pt x="4186944" y="1190738"/>
                  </a:lnTo>
                  <a:lnTo>
                    <a:pt x="4175822" y="1229308"/>
                  </a:lnTo>
                  <a:lnTo>
                    <a:pt x="4160525" y="1267157"/>
                  </a:lnTo>
                  <a:lnTo>
                    <a:pt x="4141091" y="1304082"/>
                  </a:lnTo>
                  <a:lnTo>
                    <a:pt x="4117556" y="1339875"/>
                  </a:lnTo>
                  <a:lnTo>
                    <a:pt x="4089956" y="1374332"/>
                  </a:lnTo>
                  <a:lnTo>
                    <a:pt x="4058328" y="1407247"/>
                  </a:lnTo>
                  <a:lnTo>
                    <a:pt x="4022709" y="1438415"/>
                  </a:lnTo>
                  <a:lnTo>
                    <a:pt x="3983135" y="1467629"/>
                  </a:lnTo>
                  <a:lnTo>
                    <a:pt x="3939643" y="1494685"/>
                  </a:lnTo>
                  <a:lnTo>
                    <a:pt x="3893514" y="1518748"/>
                  </a:lnTo>
                  <a:lnTo>
                    <a:pt x="3844976" y="1539704"/>
                  </a:lnTo>
                  <a:lnTo>
                    <a:pt x="3794307" y="1557470"/>
                  </a:lnTo>
                  <a:lnTo>
                    <a:pt x="3741786" y="1571967"/>
                  </a:lnTo>
                  <a:lnTo>
                    <a:pt x="3687692" y="1583111"/>
                  </a:lnTo>
                  <a:lnTo>
                    <a:pt x="3632303" y="1590824"/>
                  </a:lnTo>
                  <a:lnTo>
                    <a:pt x="3629292" y="1630893"/>
                  </a:lnTo>
                  <a:lnTo>
                    <a:pt x="3621313" y="1669857"/>
                  </a:lnTo>
                  <a:lnTo>
                    <a:pt x="3608602" y="1707540"/>
                  </a:lnTo>
                  <a:lnTo>
                    <a:pt x="3591398" y="1743770"/>
                  </a:lnTo>
                  <a:lnTo>
                    <a:pt x="3569936" y="1778374"/>
                  </a:lnTo>
                  <a:lnTo>
                    <a:pt x="3544453" y="1811178"/>
                  </a:lnTo>
                  <a:lnTo>
                    <a:pt x="3515187" y="1842009"/>
                  </a:lnTo>
                  <a:lnTo>
                    <a:pt x="3482373" y="1870694"/>
                  </a:lnTo>
                  <a:lnTo>
                    <a:pt x="3446250" y="1897060"/>
                  </a:lnTo>
                  <a:lnTo>
                    <a:pt x="3407053" y="1920933"/>
                  </a:lnTo>
                  <a:lnTo>
                    <a:pt x="3365020" y="1942141"/>
                  </a:lnTo>
                  <a:lnTo>
                    <a:pt x="3320387" y="1960509"/>
                  </a:lnTo>
                  <a:lnTo>
                    <a:pt x="3273391" y="1975865"/>
                  </a:lnTo>
                  <a:lnTo>
                    <a:pt x="3224270" y="1988035"/>
                  </a:lnTo>
                  <a:lnTo>
                    <a:pt x="3173259" y="1996847"/>
                  </a:lnTo>
                  <a:lnTo>
                    <a:pt x="3120596" y="2002126"/>
                  </a:lnTo>
                  <a:lnTo>
                    <a:pt x="3066518" y="2003701"/>
                  </a:lnTo>
                  <a:lnTo>
                    <a:pt x="3014998" y="2001627"/>
                  </a:lnTo>
                  <a:lnTo>
                    <a:pt x="2964156" y="1996085"/>
                  </a:lnTo>
                  <a:lnTo>
                    <a:pt x="2914308" y="1987143"/>
                  </a:lnTo>
                  <a:lnTo>
                    <a:pt x="2865773" y="1974867"/>
                  </a:lnTo>
                  <a:lnTo>
                    <a:pt x="2818868" y="1959324"/>
                  </a:lnTo>
                  <a:lnTo>
                    <a:pt x="2773910" y="1940582"/>
                  </a:lnTo>
                  <a:lnTo>
                    <a:pt x="2756254" y="1978381"/>
                  </a:lnTo>
                  <a:lnTo>
                    <a:pt x="2734898" y="2014418"/>
                  </a:lnTo>
                  <a:lnTo>
                    <a:pt x="2710050" y="2048609"/>
                  </a:lnTo>
                  <a:lnTo>
                    <a:pt x="2681922" y="2080869"/>
                  </a:lnTo>
                  <a:lnTo>
                    <a:pt x="2650724" y="2111115"/>
                  </a:lnTo>
                  <a:lnTo>
                    <a:pt x="2616665" y="2139263"/>
                  </a:lnTo>
                  <a:lnTo>
                    <a:pt x="2579956" y="2165228"/>
                  </a:lnTo>
                  <a:lnTo>
                    <a:pt x="2540807" y="2188927"/>
                  </a:lnTo>
                  <a:lnTo>
                    <a:pt x="2499428" y="2210275"/>
                  </a:lnTo>
                  <a:lnTo>
                    <a:pt x="2456029" y="2229189"/>
                  </a:lnTo>
                  <a:lnTo>
                    <a:pt x="2410820" y="2245585"/>
                  </a:lnTo>
                  <a:lnTo>
                    <a:pt x="2364012" y="2259378"/>
                  </a:lnTo>
                  <a:lnTo>
                    <a:pt x="2315814" y="2270485"/>
                  </a:lnTo>
                  <a:lnTo>
                    <a:pt x="2266437" y="2278821"/>
                  </a:lnTo>
                  <a:lnTo>
                    <a:pt x="2216090" y="2284303"/>
                  </a:lnTo>
                  <a:lnTo>
                    <a:pt x="2164985" y="2286847"/>
                  </a:lnTo>
                  <a:lnTo>
                    <a:pt x="2113330" y="2286368"/>
                  </a:lnTo>
                  <a:lnTo>
                    <a:pt x="2061336" y="2282782"/>
                  </a:lnTo>
                  <a:lnTo>
                    <a:pt x="2009214" y="2276006"/>
                  </a:lnTo>
                  <a:lnTo>
                    <a:pt x="1957173" y="2265956"/>
                  </a:lnTo>
                  <a:lnTo>
                    <a:pt x="1903708" y="2252025"/>
                  </a:lnTo>
                  <a:lnTo>
                    <a:pt x="1852348" y="2234805"/>
                  </a:lnTo>
                  <a:lnTo>
                    <a:pt x="1803343" y="2214436"/>
                  </a:lnTo>
                  <a:lnTo>
                    <a:pt x="1756942" y="2191057"/>
                  </a:lnTo>
                  <a:lnTo>
                    <a:pt x="1713391" y="2164810"/>
                  </a:lnTo>
                  <a:lnTo>
                    <a:pt x="1672941" y="2135832"/>
                  </a:lnTo>
                  <a:lnTo>
                    <a:pt x="1635839" y="2104265"/>
                  </a:lnTo>
                  <a:lnTo>
                    <a:pt x="1602335" y="2070249"/>
                  </a:lnTo>
                  <a:lnTo>
                    <a:pt x="1557503" y="2088826"/>
                  </a:lnTo>
                  <a:lnTo>
                    <a:pt x="1511723" y="2104889"/>
                  </a:lnTo>
                  <a:lnTo>
                    <a:pt x="1465149" y="2118466"/>
                  </a:lnTo>
                  <a:lnTo>
                    <a:pt x="1417934" y="2129585"/>
                  </a:lnTo>
                  <a:lnTo>
                    <a:pt x="1370230" y="2138275"/>
                  </a:lnTo>
                  <a:lnTo>
                    <a:pt x="1322191" y="2144564"/>
                  </a:lnTo>
                  <a:lnTo>
                    <a:pt x="1273969" y="2148480"/>
                  </a:lnTo>
                  <a:lnTo>
                    <a:pt x="1225719" y="2150052"/>
                  </a:lnTo>
                  <a:lnTo>
                    <a:pt x="1177592" y="2149308"/>
                  </a:lnTo>
                  <a:lnTo>
                    <a:pt x="1129742" y="2146276"/>
                  </a:lnTo>
                  <a:lnTo>
                    <a:pt x="1082323" y="2140985"/>
                  </a:lnTo>
                  <a:lnTo>
                    <a:pt x="1035486" y="2133463"/>
                  </a:lnTo>
                  <a:lnTo>
                    <a:pt x="989386" y="2123738"/>
                  </a:lnTo>
                  <a:lnTo>
                    <a:pt x="944175" y="2111839"/>
                  </a:lnTo>
                  <a:lnTo>
                    <a:pt x="900006" y="2097794"/>
                  </a:lnTo>
                  <a:lnTo>
                    <a:pt x="857033" y="2081632"/>
                  </a:lnTo>
                  <a:lnTo>
                    <a:pt x="815408" y="2063380"/>
                  </a:lnTo>
                  <a:lnTo>
                    <a:pt x="775285" y="2043067"/>
                  </a:lnTo>
                  <a:lnTo>
                    <a:pt x="736817" y="2020721"/>
                  </a:lnTo>
                  <a:lnTo>
                    <a:pt x="700156" y="1996371"/>
                  </a:lnTo>
                  <a:lnTo>
                    <a:pt x="665456" y="1970045"/>
                  </a:lnTo>
                  <a:lnTo>
                    <a:pt x="632870" y="1941772"/>
                  </a:lnTo>
                  <a:lnTo>
                    <a:pt x="602550" y="1911579"/>
                  </a:lnTo>
                  <a:lnTo>
                    <a:pt x="574651" y="1879495"/>
                  </a:lnTo>
                  <a:lnTo>
                    <a:pt x="566650" y="1869462"/>
                  </a:lnTo>
                  <a:lnTo>
                    <a:pt x="513568" y="1871624"/>
                  </a:lnTo>
                  <a:lnTo>
                    <a:pt x="461705" y="1868962"/>
                  </a:lnTo>
                  <a:lnTo>
                    <a:pt x="411501" y="1861734"/>
                  </a:lnTo>
                  <a:lnTo>
                    <a:pt x="363393" y="1850198"/>
                  </a:lnTo>
                  <a:lnTo>
                    <a:pt x="317822" y="1834611"/>
                  </a:lnTo>
                  <a:lnTo>
                    <a:pt x="275227" y="1815231"/>
                  </a:lnTo>
                  <a:lnTo>
                    <a:pt x="236046" y="1792316"/>
                  </a:lnTo>
                  <a:lnTo>
                    <a:pt x="200719" y="1766123"/>
                  </a:lnTo>
                  <a:lnTo>
                    <a:pt x="169685" y="1736911"/>
                  </a:lnTo>
                  <a:lnTo>
                    <a:pt x="143383" y="1704936"/>
                  </a:lnTo>
                  <a:lnTo>
                    <a:pt x="122251" y="1670456"/>
                  </a:lnTo>
                  <a:lnTo>
                    <a:pt x="106730" y="1633730"/>
                  </a:lnTo>
                  <a:lnTo>
                    <a:pt x="97258" y="1595015"/>
                  </a:lnTo>
                  <a:lnTo>
                    <a:pt x="94572" y="1549334"/>
                  </a:lnTo>
                  <a:lnTo>
                    <a:pt x="100790" y="1504313"/>
                  </a:lnTo>
                  <a:lnTo>
                    <a:pt x="115609" y="1460633"/>
                  </a:lnTo>
                  <a:lnTo>
                    <a:pt x="138726" y="1418974"/>
                  </a:lnTo>
                  <a:lnTo>
                    <a:pt x="169836" y="1380017"/>
                  </a:lnTo>
                  <a:lnTo>
                    <a:pt x="208637" y="1344444"/>
                  </a:lnTo>
                  <a:lnTo>
                    <a:pt x="161217" y="1320402"/>
                  </a:lnTo>
                  <a:lnTo>
                    <a:pt x="119533" y="1292498"/>
                  </a:lnTo>
                  <a:lnTo>
                    <a:pt x="83766" y="1261245"/>
                  </a:lnTo>
                  <a:lnTo>
                    <a:pt x="54097" y="1227157"/>
                  </a:lnTo>
                  <a:lnTo>
                    <a:pt x="30705" y="1190748"/>
                  </a:lnTo>
                  <a:lnTo>
                    <a:pt x="13771" y="1152531"/>
                  </a:lnTo>
                  <a:lnTo>
                    <a:pt x="3476" y="1113020"/>
                  </a:lnTo>
                  <a:lnTo>
                    <a:pt x="0" y="1072730"/>
                  </a:lnTo>
                  <a:lnTo>
                    <a:pt x="3522" y="1032173"/>
                  </a:lnTo>
                  <a:lnTo>
                    <a:pt x="14224" y="991863"/>
                  </a:lnTo>
                  <a:lnTo>
                    <a:pt x="32286" y="952314"/>
                  </a:lnTo>
                  <a:lnTo>
                    <a:pt x="57888" y="914041"/>
                  </a:lnTo>
                  <a:lnTo>
                    <a:pt x="89980" y="878822"/>
                  </a:lnTo>
                  <a:lnTo>
                    <a:pt x="127699" y="847502"/>
                  </a:lnTo>
                  <a:lnTo>
                    <a:pt x="170405" y="820388"/>
                  </a:lnTo>
                  <a:lnTo>
                    <a:pt x="217459" y="797786"/>
                  </a:lnTo>
                  <a:lnTo>
                    <a:pt x="268221" y="780002"/>
                  </a:lnTo>
                  <a:lnTo>
                    <a:pt x="322051" y="767343"/>
                  </a:lnTo>
                  <a:lnTo>
                    <a:pt x="378309" y="760117"/>
                  </a:lnTo>
                  <a:lnTo>
                    <a:pt x="381865" y="752878"/>
                  </a:lnTo>
                  <a:close/>
                </a:path>
                <a:path w="4196715" h="2287270">
                  <a:moveTo>
                    <a:pt x="458827" y="1377718"/>
                  </a:moveTo>
                  <a:lnTo>
                    <a:pt x="407471" y="1378344"/>
                  </a:lnTo>
                  <a:lnTo>
                    <a:pt x="356652" y="1374343"/>
                  </a:lnTo>
                  <a:lnTo>
                    <a:pt x="306936" y="1365812"/>
                  </a:lnTo>
                  <a:lnTo>
                    <a:pt x="258890" y="1352850"/>
                  </a:lnTo>
                  <a:lnTo>
                    <a:pt x="213082" y="1335554"/>
                  </a:lnTo>
                </a:path>
                <a:path w="4196715" h="2287270">
                  <a:moveTo>
                    <a:pt x="675616" y="1839236"/>
                  </a:moveTo>
                  <a:lnTo>
                    <a:pt x="649488" y="1846284"/>
                  </a:lnTo>
                  <a:lnTo>
                    <a:pt x="622800" y="1851999"/>
                  </a:lnTo>
                  <a:lnTo>
                    <a:pt x="595660" y="1856381"/>
                  </a:lnTo>
                  <a:lnTo>
                    <a:pt x="568174" y="1859429"/>
                  </a:lnTo>
                </a:path>
                <a:path w="4196715" h="2287270">
                  <a:moveTo>
                    <a:pt x="1602081" y="2060978"/>
                  </a:moveTo>
                  <a:lnTo>
                    <a:pt x="1583442" y="2038983"/>
                  </a:lnTo>
                  <a:lnTo>
                    <a:pt x="1566410" y="2016274"/>
                  </a:lnTo>
                  <a:lnTo>
                    <a:pt x="1551021" y="1992898"/>
                  </a:lnTo>
                  <a:lnTo>
                    <a:pt x="1537311" y="1968903"/>
                  </a:lnTo>
                </a:path>
                <a:path w="4196715" h="2287270">
                  <a:moveTo>
                    <a:pt x="2800199" y="1831489"/>
                  </a:moveTo>
                  <a:lnTo>
                    <a:pt x="2796419" y="1857051"/>
                  </a:lnTo>
                  <a:lnTo>
                    <a:pt x="2790817" y="1882447"/>
                  </a:lnTo>
                  <a:lnTo>
                    <a:pt x="2783429" y="1907605"/>
                  </a:lnTo>
                  <a:lnTo>
                    <a:pt x="2774291" y="1932454"/>
                  </a:lnTo>
                </a:path>
                <a:path w="4196715" h="2287270">
                  <a:moveTo>
                    <a:pt x="3314549" y="1207157"/>
                  </a:moveTo>
                  <a:lnTo>
                    <a:pt x="3365759" y="1228165"/>
                  </a:lnTo>
                  <a:lnTo>
                    <a:pt x="3413173" y="1252692"/>
                  </a:lnTo>
                  <a:lnTo>
                    <a:pt x="3456553" y="1280452"/>
                  </a:lnTo>
                  <a:lnTo>
                    <a:pt x="3495663" y="1311161"/>
                  </a:lnTo>
                  <a:lnTo>
                    <a:pt x="3530264" y="1344533"/>
                  </a:lnTo>
                  <a:lnTo>
                    <a:pt x="3560120" y="1380283"/>
                  </a:lnTo>
                  <a:lnTo>
                    <a:pt x="3584991" y="1418126"/>
                  </a:lnTo>
                  <a:lnTo>
                    <a:pt x="3604642" y="1457777"/>
                  </a:lnTo>
                  <a:lnTo>
                    <a:pt x="3618833" y="1498951"/>
                  </a:lnTo>
                  <a:lnTo>
                    <a:pt x="3627329" y="1541363"/>
                  </a:lnTo>
                  <a:lnTo>
                    <a:pt x="3629890" y="1584728"/>
                  </a:lnTo>
                </a:path>
                <a:path w="4196715" h="2287270">
                  <a:moveTo>
                    <a:pt x="4058515" y="804948"/>
                  </a:moveTo>
                  <a:lnTo>
                    <a:pt x="4031853" y="844754"/>
                  </a:lnTo>
                  <a:lnTo>
                    <a:pt x="3999333" y="881846"/>
                  </a:lnTo>
                  <a:lnTo>
                    <a:pt x="3961289" y="915890"/>
                  </a:lnTo>
                  <a:lnTo>
                    <a:pt x="3918053" y="946553"/>
                  </a:lnTo>
                </a:path>
                <a:path w="4196715" h="2287270">
                  <a:moveTo>
                    <a:pt x="3721457" y="279676"/>
                  </a:moveTo>
                  <a:lnTo>
                    <a:pt x="3724985" y="296293"/>
                  </a:lnTo>
                  <a:lnTo>
                    <a:pt x="3727394" y="312981"/>
                  </a:lnTo>
                  <a:lnTo>
                    <a:pt x="3728708" y="329718"/>
                  </a:lnTo>
                  <a:lnTo>
                    <a:pt x="3728950" y="346478"/>
                  </a:lnTo>
                </a:path>
                <a:path w="4196715" h="2287270">
                  <a:moveTo>
                    <a:pt x="2824456" y="201698"/>
                  </a:moveTo>
                  <a:lnTo>
                    <a:pt x="2839279" y="178969"/>
                  </a:lnTo>
                  <a:lnTo>
                    <a:pt x="2856269" y="157121"/>
                  </a:lnTo>
                  <a:lnTo>
                    <a:pt x="2875355" y="136225"/>
                  </a:lnTo>
                  <a:lnTo>
                    <a:pt x="2896465" y="116354"/>
                  </a:lnTo>
                </a:path>
                <a:path w="4196715" h="2287270">
                  <a:moveTo>
                    <a:pt x="2151483" y="242338"/>
                  </a:moveTo>
                  <a:lnTo>
                    <a:pt x="2157887" y="223347"/>
                  </a:lnTo>
                  <a:lnTo>
                    <a:pt x="2165850" y="204714"/>
                  </a:lnTo>
                  <a:lnTo>
                    <a:pt x="2175361" y="186509"/>
                  </a:lnTo>
                  <a:lnTo>
                    <a:pt x="2186408" y="168805"/>
                  </a:lnTo>
                </a:path>
                <a:path w="4196715" h="2287270">
                  <a:moveTo>
                    <a:pt x="1361670" y="267230"/>
                  </a:moveTo>
                  <a:lnTo>
                    <a:pt x="1395377" y="282936"/>
                  </a:lnTo>
                  <a:lnTo>
                    <a:pt x="1427678" y="300107"/>
                  </a:lnTo>
                  <a:lnTo>
                    <a:pt x="1458504" y="318683"/>
                  </a:lnTo>
                  <a:lnTo>
                    <a:pt x="1487781" y="338604"/>
                  </a:lnTo>
                </a:path>
                <a:path w="4196715" h="2287270">
                  <a:moveTo>
                    <a:pt x="403963" y="828062"/>
                  </a:moveTo>
                  <a:lnTo>
                    <a:pt x="396938" y="809512"/>
                  </a:lnTo>
                  <a:lnTo>
                    <a:pt x="390914" y="790819"/>
                  </a:lnTo>
                  <a:lnTo>
                    <a:pt x="385889" y="771983"/>
                  </a:lnTo>
                  <a:lnTo>
                    <a:pt x="381865" y="753005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58861" y="4548377"/>
              <a:ext cx="213360" cy="302260"/>
            </a:xfrm>
            <a:custGeom>
              <a:avLst/>
              <a:gdLst/>
              <a:ahLst/>
              <a:cxnLst/>
              <a:rect l="l" t="t" r="r" b="b"/>
              <a:pathLst>
                <a:path w="213359" h="302260">
                  <a:moveTo>
                    <a:pt x="0" y="301752"/>
                  </a:moveTo>
                  <a:lnTo>
                    <a:pt x="213359" y="301752"/>
                  </a:lnTo>
                  <a:lnTo>
                    <a:pt x="213359" y="257556"/>
                  </a:lnTo>
                  <a:lnTo>
                    <a:pt x="0" y="257556"/>
                  </a:lnTo>
                  <a:lnTo>
                    <a:pt x="0" y="301752"/>
                  </a:lnTo>
                  <a:close/>
                </a:path>
                <a:path w="213359" h="302260">
                  <a:moveTo>
                    <a:pt x="0" y="234696"/>
                  </a:moveTo>
                  <a:lnTo>
                    <a:pt x="213359" y="234696"/>
                  </a:lnTo>
                  <a:lnTo>
                    <a:pt x="213359" y="192024"/>
                  </a:lnTo>
                  <a:lnTo>
                    <a:pt x="0" y="192024"/>
                  </a:lnTo>
                  <a:lnTo>
                    <a:pt x="0" y="234696"/>
                  </a:lnTo>
                  <a:close/>
                </a:path>
                <a:path w="213359" h="302260">
                  <a:moveTo>
                    <a:pt x="0" y="170688"/>
                  </a:moveTo>
                  <a:lnTo>
                    <a:pt x="213359" y="170688"/>
                  </a:lnTo>
                  <a:lnTo>
                    <a:pt x="213359" y="97536"/>
                  </a:lnTo>
                  <a:lnTo>
                    <a:pt x="0" y="97536"/>
                  </a:lnTo>
                  <a:lnTo>
                    <a:pt x="0" y="170688"/>
                  </a:lnTo>
                  <a:close/>
                </a:path>
                <a:path w="213359" h="302260">
                  <a:moveTo>
                    <a:pt x="0" y="73152"/>
                  </a:moveTo>
                  <a:lnTo>
                    <a:pt x="213359" y="7315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5433" y="4651247"/>
              <a:ext cx="180555" cy="335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71053" y="4664233"/>
              <a:ext cx="181610" cy="27940"/>
            </a:xfrm>
            <a:custGeom>
              <a:avLst/>
              <a:gdLst/>
              <a:ahLst/>
              <a:cxnLst/>
              <a:rect l="l" t="t" r="r" b="b"/>
              <a:pathLst>
                <a:path w="181609" h="27939">
                  <a:moveTo>
                    <a:pt x="0" y="4667"/>
                  </a:moveTo>
                  <a:lnTo>
                    <a:pt x="49149" y="4667"/>
                  </a:lnTo>
                  <a:lnTo>
                    <a:pt x="73902" y="1166"/>
                  </a:lnTo>
                  <a:lnTo>
                    <a:pt x="98869" y="0"/>
                  </a:lnTo>
                  <a:lnTo>
                    <a:pt x="123836" y="1166"/>
                  </a:lnTo>
                  <a:lnTo>
                    <a:pt x="148590" y="4667"/>
                  </a:lnTo>
                  <a:lnTo>
                    <a:pt x="181355" y="4667"/>
                  </a:lnTo>
                  <a:lnTo>
                    <a:pt x="181355" y="27400"/>
                  </a:lnTo>
                  <a:lnTo>
                    <a:pt x="0" y="27400"/>
                  </a:lnTo>
                  <a:lnTo>
                    <a:pt x="0" y="46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433" y="4735067"/>
              <a:ext cx="200761" cy="33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74101" y="4748085"/>
              <a:ext cx="186055" cy="21590"/>
            </a:xfrm>
            <a:custGeom>
              <a:avLst/>
              <a:gdLst/>
              <a:ahLst/>
              <a:cxnLst/>
              <a:rect l="l" t="t" r="r" b="b"/>
              <a:pathLst>
                <a:path w="186054" h="21589">
                  <a:moveTo>
                    <a:pt x="0" y="17462"/>
                  </a:moveTo>
                  <a:lnTo>
                    <a:pt x="0" y="4762"/>
                  </a:lnTo>
                  <a:lnTo>
                    <a:pt x="58674" y="4762"/>
                  </a:lnTo>
                  <a:lnTo>
                    <a:pt x="75156" y="1190"/>
                  </a:lnTo>
                  <a:lnTo>
                    <a:pt x="92328" y="0"/>
                  </a:lnTo>
                  <a:lnTo>
                    <a:pt x="109501" y="1190"/>
                  </a:lnTo>
                  <a:lnTo>
                    <a:pt x="125983" y="4762"/>
                  </a:lnTo>
                  <a:lnTo>
                    <a:pt x="185927" y="4762"/>
                  </a:lnTo>
                  <a:lnTo>
                    <a:pt x="185927" y="17462"/>
                  </a:lnTo>
                  <a:lnTo>
                    <a:pt x="125983" y="17462"/>
                  </a:lnTo>
                  <a:lnTo>
                    <a:pt x="109501" y="20462"/>
                  </a:lnTo>
                  <a:lnTo>
                    <a:pt x="92328" y="21462"/>
                  </a:lnTo>
                  <a:lnTo>
                    <a:pt x="75156" y="20462"/>
                  </a:lnTo>
                  <a:lnTo>
                    <a:pt x="58674" y="17462"/>
                  </a:lnTo>
                  <a:lnTo>
                    <a:pt x="0" y="17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5635" y="4568951"/>
              <a:ext cx="100583" cy="1996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67065" y="4583429"/>
              <a:ext cx="40640" cy="14604"/>
            </a:xfrm>
            <a:custGeom>
              <a:avLst/>
              <a:gdLst/>
              <a:ahLst/>
              <a:cxnLst/>
              <a:rect l="l" t="t" r="r" b="b"/>
              <a:pathLst>
                <a:path w="40640" h="14604">
                  <a:moveTo>
                    <a:pt x="40258" y="8382"/>
                  </a:moveTo>
                  <a:lnTo>
                    <a:pt x="25145" y="14605"/>
                  </a:lnTo>
                  <a:lnTo>
                    <a:pt x="25145" y="0"/>
                  </a:lnTo>
                  <a:lnTo>
                    <a:pt x="40258" y="8382"/>
                  </a:lnTo>
                </a:path>
                <a:path w="40640" h="14604">
                  <a:moveTo>
                    <a:pt x="0" y="8382"/>
                  </a:moveTo>
                  <a:lnTo>
                    <a:pt x="15112" y="0"/>
                  </a:lnTo>
                  <a:lnTo>
                    <a:pt x="15112" y="14605"/>
                  </a:lnTo>
                  <a:lnTo>
                    <a:pt x="0" y="83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94091" y="5312663"/>
              <a:ext cx="342900" cy="21590"/>
            </a:xfrm>
            <a:custGeom>
              <a:avLst/>
              <a:gdLst/>
              <a:ahLst/>
              <a:cxnLst/>
              <a:rect l="l" t="t" r="r" b="b"/>
              <a:pathLst>
                <a:path w="342900" h="21589">
                  <a:moveTo>
                    <a:pt x="342900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42900" y="213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5823" y="5067300"/>
              <a:ext cx="59435" cy="1005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78089" y="4376165"/>
              <a:ext cx="500380" cy="958850"/>
            </a:xfrm>
            <a:custGeom>
              <a:avLst/>
              <a:gdLst/>
              <a:ahLst/>
              <a:cxnLst/>
              <a:rect l="l" t="t" r="r" b="b"/>
              <a:pathLst>
                <a:path w="500379" h="958850">
                  <a:moveTo>
                    <a:pt x="17525" y="958595"/>
                  </a:moveTo>
                  <a:lnTo>
                    <a:pt x="17525" y="937767"/>
                  </a:lnTo>
                  <a:lnTo>
                    <a:pt x="0" y="937767"/>
                  </a:lnTo>
                  <a:lnTo>
                    <a:pt x="0" y="106044"/>
                  </a:lnTo>
                  <a:lnTo>
                    <a:pt x="125602" y="0"/>
                  </a:lnTo>
                  <a:lnTo>
                    <a:pt x="499871" y="0"/>
                  </a:lnTo>
                  <a:lnTo>
                    <a:pt x="499871" y="831722"/>
                  </a:lnTo>
                  <a:lnTo>
                    <a:pt x="492378" y="837945"/>
                  </a:lnTo>
                  <a:lnTo>
                    <a:pt x="492378" y="844168"/>
                  </a:lnTo>
                  <a:lnTo>
                    <a:pt x="359155" y="958595"/>
                  </a:lnTo>
                  <a:lnTo>
                    <a:pt x="17525" y="958595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36991" y="5201411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587" y="0"/>
                  </a:moveTo>
                  <a:lnTo>
                    <a:pt x="0" y="111887"/>
                  </a:lnTo>
                  <a:lnTo>
                    <a:pt x="0" y="132587"/>
                  </a:lnTo>
                  <a:lnTo>
                    <a:pt x="132587" y="18668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77327" y="4375403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79" h="105410">
                  <a:moveTo>
                    <a:pt x="499872" y="0"/>
                  </a:moveTo>
                  <a:lnTo>
                    <a:pt x="125602" y="0"/>
                  </a:lnTo>
                  <a:lnTo>
                    <a:pt x="0" y="105156"/>
                  </a:lnTo>
                  <a:lnTo>
                    <a:pt x="374269" y="105156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7327" y="4375403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79" h="105410">
                  <a:moveTo>
                    <a:pt x="0" y="105156"/>
                  </a:moveTo>
                  <a:lnTo>
                    <a:pt x="125602" y="0"/>
                  </a:lnTo>
                  <a:lnTo>
                    <a:pt x="499872" y="0"/>
                  </a:lnTo>
                  <a:lnTo>
                    <a:pt x="374269" y="105156"/>
                  </a:lnTo>
                  <a:lnTo>
                    <a:pt x="0" y="105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2232" y="4375403"/>
              <a:ext cx="125095" cy="937260"/>
            </a:xfrm>
            <a:custGeom>
              <a:avLst/>
              <a:gdLst/>
              <a:ahLst/>
              <a:cxnLst/>
              <a:rect l="l" t="t" r="r" b="b"/>
              <a:pathLst>
                <a:path w="125095" h="937260">
                  <a:moveTo>
                    <a:pt x="124968" y="0"/>
                  </a:moveTo>
                  <a:lnTo>
                    <a:pt x="0" y="106045"/>
                  </a:lnTo>
                  <a:lnTo>
                    <a:pt x="0" y="937260"/>
                  </a:lnTo>
                  <a:lnTo>
                    <a:pt x="124968" y="831215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77327" y="4480559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4" h="832485">
                  <a:moveTo>
                    <a:pt x="374903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374903" y="8321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7327" y="4480559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4" h="832485">
                  <a:moveTo>
                    <a:pt x="0" y="832103"/>
                  </a:moveTo>
                  <a:lnTo>
                    <a:pt x="374903" y="832103"/>
                  </a:lnTo>
                  <a:lnTo>
                    <a:pt x="374903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5427" y="4518659"/>
              <a:ext cx="280022" cy="5151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24572" y="4520183"/>
              <a:ext cx="281940" cy="508000"/>
            </a:xfrm>
            <a:custGeom>
              <a:avLst/>
              <a:gdLst/>
              <a:ahLst/>
              <a:cxnLst/>
              <a:rect l="l" t="t" r="r" b="b"/>
              <a:pathLst>
                <a:path w="281940" h="508000">
                  <a:moveTo>
                    <a:pt x="0" y="507492"/>
                  </a:moveTo>
                  <a:lnTo>
                    <a:pt x="281940" y="507492"/>
                  </a:lnTo>
                  <a:lnTo>
                    <a:pt x="281940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58100" y="4547615"/>
              <a:ext cx="213360" cy="434340"/>
            </a:xfrm>
            <a:custGeom>
              <a:avLst/>
              <a:gdLst/>
              <a:ahLst/>
              <a:cxnLst/>
              <a:rect l="l" t="t" r="r" b="b"/>
              <a:pathLst>
                <a:path w="213359" h="434339">
                  <a:moveTo>
                    <a:pt x="213360" y="390652"/>
                  </a:moveTo>
                  <a:lnTo>
                    <a:pt x="0" y="390652"/>
                  </a:lnTo>
                  <a:lnTo>
                    <a:pt x="0" y="434340"/>
                  </a:lnTo>
                  <a:lnTo>
                    <a:pt x="213360" y="434340"/>
                  </a:lnTo>
                  <a:lnTo>
                    <a:pt x="213360" y="390652"/>
                  </a:lnTo>
                  <a:close/>
                </a:path>
                <a:path w="213359" h="434339">
                  <a:moveTo>
                    <a:pt x="213360" y="324231"/>
                  </a:moveTo>
                  <a:lnTo>
                    <a:pt x="0" y="324231"/>
                  </a:lnTo>
                  <a:lnTo>
                    <a:pt x="0" y="367792"/>
                  </a:lnTo>
                  <a:lnTo>
                    <a:pt x="213360" y="367792"/>
                  </a:lnTo>
                  <a:lnTo>
                    <a:pt x="213360" y="324231"/>
                  </a:lnTo>
                  <a:close/>
                </a:path>
                <a:path w="213359" h="434339">
                  <a:moveTo>
                    <a:pt x="213360" y="257683"/>
                  </a:moveTo>
                  <a:lnTo>
                    <a:pt x="0" y="257683"/>
                  </a:lnTo>
                  <a:lnTo>
                    <a:pt x="0" y="301371"/>
                  </a:lnTo>
                  <a:lnTo>
                    <a:pt x="213360" y="301371"/>
                  </a:lnTo>
                  <a:lnTo>
                    <a:pt x="213360" y="257683"/>
                  </a:lnTo>
                  <a:close/>
                </a:path>
                <a:path w="213359" h="434339">
                  <a:moveTo>
                    <a:pt x="213360" y="191135"/>
                  </a:moveTo>
                  <a:lnTo>
                    <a:pt x="0" y="191135"/>
                  </a:lnTo>
                  <a:lnTo>
                    <a:pt x="0" y="234823"/>
                  </a:lnTo>
                  <a:lnTo>
                    <a:pt x="213360" y="234823"/>
                  </a:lnTo>
                  <a:lnTo>
                    <a:pt x="213360" y="191135"/>
                  </a:lnTo>
                  <a:close/>
                </a:path>
                <a:path w="213359" h="434339">
                  <a:moveTo>
                    <a:pt x="213360" y="97663"/>
                  </a:moveTo>
                  <a:lnTo>
                    <a:pt x="0" y="97663"/>
                  </a:lnTo>
                  <a:lnTo>
                    <a:pt x="0" y="170434"/>
                  </a:lnTo>
                  <a:lnTo>
                    <a:pt x="213360" y="170434"/>
                  </a:lnTo>
                  <a:lnTo>
                    <a:pt x="213360" y="97663"/>
                  </a:lnTo>
                  <a:close/>
                </a:path>
                <a:path w="213359" h="434339">
                  <a:moveTo>
                    <a:pt x="213360" y="0"/>
                  </a:moveTo>
                  <a:lnTo>
                    <a:pt x="0" y="0"/>
                  </a:lnTo>
                  <a:lnTo>
                    <a:pt x="0" y="72771"/>
                  </a:lnTo>
                  <a:lnTo>
                    <a:pt x="213360" y="72771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58861" y="4872989"/>
              <a:ext cx="213360" cy="109855"/>
            </a:xfrm>
            <a:custGeom>
              <a:avLst/>
              <a:gdLst/>
              <a:ahLst/>
              <a:cxnLst/>
              <a:rect l="l" t="t" r="r" b="b"/>
              <a:pathLst>
                <a:path w="213359" h="109854">
                  <a:moveTo>
                    <a:pt x="0" y="109727"/>
                  </a:moveTo>
                  <a:lnTo>
                    <a:pt x="213359" y="109727"/>
                  </a:lnTo>
                  <a:lnTo>
                    <a:pt x="213359" y="67055"/>
                  </a:lnTo>
                  <a:lnTo>
                    <a:pt x="0" y="67055"/>
                  </a:lnTo>
                  <a:lnTo>
                    <a:pt x="0" y="109727"/>
                  </a:lnTo>
                  <a:close/>
                </a:path>
                <a:path w="213359" h="109854">
                  <a:moveTo>
                    <a:pt x="0" y="44195"/>
                  </a:moveTo>
                  <a:lnTo>
                    <a:pt x="213359" y="44195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44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4199" y="3916679"/>
              <a:ext cx="1828800" cy="1493520"/>
            </a:xfrm>
            <a:custGeom>
              <a:avLst/>
              <a:gdLst/>
              <a:ahLst/>
              <a:cxnLst/>
              <a:rect l="l" t="t" r="r" b="b"/>
              <a:pathLst>
                <a:path w="1828800" h="1493520">
                  <a:moveTo>
                    <a:pt x="0" y="248920"/>
                  </a:moveTo>
                  <a:lnTo>
                    <a:pt x="4012" y="204192"/>
                  </a:lnTo>
                  <a:lnTo>
                    <a:pt x="15580" y="162088"/>
                  </a:lnTo>
                  <a:lnTo>
                    <a:pt x="33998" y="123312"/>
                  </a:lnTo>
                  <a:lnTo>
                    <a:pt x="58562" y="88568"/>
                  </a:lnTo>
                  <a:lnTo>
                    <a:pt x="88568" y="58562"/>
                  </a:lnTo>
                  <a:lnTo>
                    <a:pt x="123312" y="33998"/>
                  </a:lnTo>
                  <a:lnTo>
                    <a:pt x="162088" y="15580"/>
                  </a:lnTo>
                  <a:lnTo>
                    <a:pt x="204192" y="4012"/>
                  </a:lnTo>
                  <a:lnTo>
                    <a:pt x="248920" y="0"/>
                  </a:lnTo>
                  <a:lnTo>
                    <a:pt x="1579879" y="0"/>
                  </a:lnTo>
                  <a:lnTo>
                    <a:pt x="1624607" y="4012"/>
                  </a:lnTo>
                  <a:lnTo>
                    <a:pt x="1666711" y="15580"/>
                  </a:lnTo>
                  <a:lnTo>
                    <a:pt x="1705487" y="33998"/>
                  </a:lnTo>
                  <a:lnTo>
                    <a:pt x="1740231" y="58562"/>
                  </a:lnTo>
                  <a:lnTo>
                    <a:pt x="1770237" y="88568"/>
                  </a:lnTo>
                  <a:lnTo>
                    <a:pt x="1794801" y="123312"/>
                  </a:lnTo>
                  <a:lnTo>
                    <a:pt x="1813219" y="162088"/>
                  </a:lnTo>
                  <a:lnTo>
                    <a:pt x="1824787" y="204192"/>
                  </a:lnTo>
                  <a:lnTo>
                    <a:pt x="1828800" y="248920"/>
                  </a:lnTo>
                  <a:lnTo>
                    <a:pt x="1828800" y="1244600"/>
                  </a:lnTo>
                  <a:lnTo>
                    <a:pt x="1824787" y="1289327"/>
                  </a:lnTo>
                  <a:lnTo>
                    <a:pt x="1813219" y="1331431"/>
                  </a:lnTo>
                  <a:lnTo>
                    <a:pt x="1794801" y="1370207"/>
                  </a:lnTo>
                  <a:lnTo>
                    <a:pt x="1770237" y="1404951"/>
                  </a:lnTo>
                  <a:lnTo>
                    <a:pt x="1740231" y="1434957"/>
                  </a:lnTo>
                  <a:lnTo>
                    <a:pt x="1705487" y="1459521"/>
                  </a:lnTo>
                  <a:lnTo>
                    <a:pt x="1666711" y="1477939"/>
                  </a:lnTo>
                  <a:lnTo>
                    <a:pt x="1624607" y="1489507"/>
                  </a:lnTo>
                  <a:lnTo>
                    <a:pt x="1579879" y="1493520"/>
                  </a:lnTo>
                  <a:lnTo>
                    <a:pt x="248920" y="1493520"/>
                  </a:lnTo>
                  <a:lnTo>
                    <a:pt x="204192" y="1489507"/>
                  </a:lnTo>
                  <a:lnTo>
                    <a:pt x="162088" y="1477939"/>
                  </a:lnTo>
                  <a:lnTo>
                    <a:pt x="123312" y="1459521"/>
                  </a:lnTo>
                  <a:lnTo>
                    <a:pt x="88568" y="1434957"/>
                  </a:lnTo>
                  <a:lnTo>
                    <a:pt x="58562" y="1404951"/>
                  </a:lnTo>
                  <a:lnTo>
                    <a:pt x="33998" y="1370207"/>
                  </a:lnTo>
                  <a:lnTo>
                    <a:pt x="15580" y="1331431"/>
                  </a:lnTo>
                  <a:lnTo>
                    <a:pt x="4012" y="1289327"/>
                  </a:lnTo>
                  <a:lnTo>
                    <a:pt x="0" y="1244600"/>
                  </a:lnTo>
                  <a:lnTo>
                    <a:pt x="0" y="24892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5940" y="196341"/>
            <a:ext cx="370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Risk of </a:t>
            </a:r>
            <a:r>
              <a:rPr sz="3600" spc="-5" dirty="0"/>
              <a:t>using</a:t>
            </a:r>
            <a:r>
              <a:rPr sz="3600" spc="-105" dirty="0"/>
              <a:t> </a:t>
            </a:r>
            <a:r>
              <a:rPr sz="3600" dirty="0"/>
              <a:t>VPN</a:t>
            </a:r>
            <a:endParaRPr sz="3600"/>
          </a:p>
        </p:txBody>
      </p:sp>
      <p:sp>
        <p:nvSpPr>
          <p:cNvPr id="28" name="object 28"/>
          <p:cNvSpPr txBox="1"/>
          <p:nvPr/>
        </p:nvSpPr>
        <p:spPr>
          <a:xfrm>
            <a:off x="3864102" y="1244853"/>
            <a:ext cx="95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tac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82967" y="2670810"/>
            <a:ext cx="96011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Home  Network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66439" y="1447343"/>
            <a:ext cx="7260590" cy="3656965"/>
            <a:chOff x="1266439" y="1447343"/>
            <a:chExt cx="7260590" cy="3656965"/>
          </a:xfrm>
        </p:grpSpPr>
        <p:sp>
          <p:nvSpPr>
            <p:cNvPr id="31" name="object 31"/>
            <p:cNvSpPr/>
            <p:nvPr/>
          </p:nvSpPr>
          <p:spPr>
            <a:xfrm>
              <a:off x="2058162" y="4496561"/>
              <a:ext cx="5039995" cy="594360"/>
            </a:xfrm>
            <a:custGeom>
              <a:avLst/>
              <a:gdLst/>
              <a:ahLst/>
              <a:cxnLst/>
              <a:rect l="l" t="t" r="r" b="b"/>
              <a:pathLst>
                <a:path w="5039995" h="594360">
                  <a:moveTo>
                    <a:pt x="5039868" y="0"/>
                  </a:moveTo>
                  <a:lnTo>
                    <a:pt x="0" y="0"/>
                  </a:lnTo>
                  <a:lnTo>
                    <a:pt x="0" y="594360"/>
                  </a:lnTo>
                  <a:lnTo>
                    <a:pt x="5039868" y="594360"/>
                  </a:lnTo>
                  <a:lnTo>
                    <a:pt x="5039868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8162" y="4496561"/>
              <a:ext cx="5039995" cy="594360"/>
            </a:xfrm>
            <a:custGeom>
              <a:avLst/>
              <a:gdLst/>
              <a:ahLst/>
              <a:cxnLst/>
              <a:rect l="l" t="t" r="r" b="b"/>
              <a:pathLst>
                <a:path w="5039995" h="594360">
                  <a:moveTo>
                    <a:pt x="0" y="594360"/>
                  </a:moveTo>
                  <a:lnTo>
                    <a:pt x="5039868" y="594360"/>
                  </a:lnTo>
                  <a:lnTo>
                    <a:pt x="5039868" y="0"/>
                  </a:lnTo>
                  <a:lnTo>
                    <a:pt x="0" y="0"/>
                  </a:lnTo>
                  <a:lnTo>
                    <a:pt x="0" y="59436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81962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76200" y="0"/>
                  </a:moveTo>
                  <a:lnTo>
                    <a:pt x="42709" y="30213"/>
                  </a:lnTo>
                  <a:lnTo>
                    <a:pt x="16755" y="111327"/>
                  </a:lnTo>
                  <a:lnTo>
                    <a:pt x="7753" y="166506"/>
                  </a:lnTo>
                  <a:lnTo>
                    <a:pt x="2014" y="229053"/>
                  </a:lnTo>
                  <a:lnTo>
                    <a:pt x="0" y="297180"/>
                  </a:lnTo>
                  <a:lnTo>
                    <a:pt x="2014" y="365306"/>
                  </a:lnTo>
                  <a:lnTo>
                    <a:pt x="7753" y="427853"/>
                  </a:lnTo>
                  <a:lnTo>
                    <a:pt x="16755" y="483032"/>
                  </a:lnTo>
                  <a:lnTo>
                    <a:pt x="28560" y="529059"/>
                  </a:lnTo>
                  <a:lnTo>
                    <a:pt x="58742" y="586508"/>
                  </a:lnTo>
                  <a:lnTo>
                    <a:pt x="76200" y="594360"/>
                  </a:lnTo>
                  <a:lnTo>
                    <a:pt x="93657" y="586508"/>
                  </a:lnTo>
                  <a:lnTo>
                    <a:pt x="123839" y="529059"/>
                  </a:lnTo>
                  <a:lnTo>
                    <a:pt x="135644" y="483032"/>
                  </a:lnTo>
                  <a:lnTo>
                    <a:pt x="144646" y="427853"/>
                  </a:lnTo>
                  <a:lnTo>
                    <a:pt x="150385" y="365306"/>
                  </a:lnTo>
                  <a:lnTo>
                    <a:pt x="152400" y="297180"/>
                  </a:lnTo>
                  <a:lnTo>
                    <a:pt x="150385" y="229053"/>
                  </a:lnTo>
                  <a:lnTo>
                    <a:pt x="144646" y="166506"/>
                  </a:lnTo>
                  <a:lnTo>
                    <a:pt x="135644" y="111327"/>
                  </a:lnTo>
                  <a:lnTo>
                    <a:pt x="123839" y="65300"/>
                  </a:lnTo>
                  <a:lnTo>
                    <a:pt x="93657" y="7851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81962" y="4496561"/>
              <a:ext cx="152400" cy="594360"/>
            </a:xfrm>
            <a:custGeom>
              <a:avLst/>
              <a:gdLst/>
              <a:ahLst/>
              <a:cxnLst/>
              <a:rect l="l" t="t" r="r" b="b"/>
              <a:pathLst>
                <a:path w="152400" h="594360">
                  <a:moveTo>
                    <a:pt x="0" y="297180"/>
                  </a:moveTo>
                  <a:lnTo>
                    <a:pt x="2014" y="229053"/>
                  </a:lnTo>
                  <a:lnTo>
                    <a:pt x="7753" y="166506"/>
                  </a:lnTo>
                  <a:lnTo>
                    <a:pt x="16755" y="111327"/>
                  </a:lnTo>
                  <a:lnTo>
                    <a:pt x="28560" y="65300"/>
                  </a:lnTo>
                  <a:lnTo>
                    <a:pt x="58742" y="7851"/>
                  </a:lnTo>
                  <a:lnTo>
                    <a:pt x="76200" y="0"/>
                  </a:lnTo>
                  <a:lnTo>
                    <a:pt x="93657" y="7851"/>
                  </a:lnTo>
                  <a:lnTo>
                    <a:pt x="123839" y="65300"/>
                  </a:lnTo>
                  <a:lnTo>
                    <a:pt x="135644" y="111327"/>
                  </a:lnTo>
                  <a:lnTo>
                    <a:pt x="144646" y="166506"/>
                  </a:lnTo>
                  <a:lnTo>
                    <a:pt x="150385" y="229053"/>
                  </a:lnTo>
                  <a:lnTo>
                    <a:pt x="152400" y="297180"/>
                  </a:lnTo>
                  <a:lnTo>
                    <a:pt x="150385" y="365306"/>
                  </a:lnTo>
                  <a:lnTo>
                    <a:pt x="144646" y="427853"/>
                  </a:lnTo>
                  <a:lnTo>
                    <a:pt x="135644" y="483032"/>
                  </a:lnTo>
                  <a:lnTo>
                    <a:pt x="123839" y="529059"/>
                  </a:lnTo>
                  <a:lnTo>
                    <a:pt x="93657" y="586508"/>
                  </a:lnTo>
                  <a:lnTo>
                    <a:pt x="76200" y="594360"/>
                  </a:lnTo>
                  <a:lnTo>
                    <a:pt x="58742" y="586508"/>
                  </a:lnTo>
                  <a:lnTo>
                    <a:pt x="28560" y="529059"/>
                  </a:lnTo>
                  <a:lnTo>
                    <a:pt x="16755" y="483032"/>
                  </a:lnTo>
                  <a:lnTo>
                    <a:pt x="7753" y="427853"/>
                  </a:lnTo>
                  <a:lnTo>
                    <a:pt x="2014" y="365306"/>
                  </a:lnTo>
                  <a:lnTo>
                    <a:pt x="0" y="29718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57400" y="4527803"/>
              <a:ext cx="360045" cy="536575"/>
            </a:xfrm>
            <a:custGeom>
              <a:avLst/>
              <a:gdLst/>
              <a:ahLst/>
              <a:cxnLst/>
              <a:rect l="l" t="t" r="r" b="b"/>
              <a:pathLst>
                <a:path w="360044" h="536575">
                  <a:moveTo>
                    <a:pt x="359664" y="318528"/>
                  </a:moveTo>
                  <a:lnTo>
                    <a:pt x="0" y="318528"/>
                  </a:lnTo>
                  <a:lnTo>
                    <a:pt x="0" y="536448"/>
                  </a:lnTo>
                  <a:lnTo>
                    <a:pt x="359664" y="536448"/>
                  </a:lnTo>
                  <a:lnTo>
                    <a:pt x="359664" y="318528"/>
                  </a:lnTo>
                  <a:close/>
                </a:path>
                <a:path w="360044" h="536575">
                  <a:moveTo>
                    <a:pt x="359664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359664" y="216408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6638" y="4795265"/>
              <a:ext cx="5183505" cy="0"/>
            </a:xfrm>
            <a:custGeom>
              <a:avLst/>
              <a:gdLst/>
              <a:ahLst/>
              <a:cxnLst/>
              <a:rect l="l" t="t" r="r" b="b"/>
              <a:pathLst>
                <a:path w="5183505">
                  <a:moveTo>
                    <a:pt x="0" y="0"/>
                  </a:moveTo>
                  <a:lnTo>
                    <a:pt x="5183123" y="0"/>
                  </a:lnTo>
                </a:path>
              </a:pathLst>
            </a:custGeom>
            <a:ln w="102107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0665" y="1447343"/>
              <a:ext cx="1142869" cy="7138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439" y="1973580"/>
              <a:ext cx="7260140" cy="313029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74319" y="3569970"/>
            <a:ext cx="7211059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434340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Protected </a:t>
            </a:r>
            <a:r>
              <a:rPr sz="2400" spc="-10" dirty="0">
                <a:latin typeface="Arial"/>
                <a:cs typeface="Arial"/>
              </a:rPr>
              <a:t>Pipe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sz="2400" spc="-5" dirty="0">
                <a:latin typeface="Arial"/>
                <a:cs typeface="Arial"/>
              </a:rPr>
              <a:t>Secure pipe can be </a:t>
            </a:r>
            <a:r>
              <a:rPr sz="2400" dirty="0">
                <a:latin typeface="Arial"/>
                <a:cs typeface="Arial"/>
              </a:rPr>
              <a:t>attack </a:t>
            </a:r>
            <a:r>
              <a:rPr sz="2400" spc="-5" dirty="0">
                <a:latin typeface="Arial"/>
                <a:cs typeface="Arial"/>
              </a:rPr>
              <a:t>channel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home network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0006" y="2366010"/>
            <a:ext cx="98869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ternal  Lo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ation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5315"/>
            <a:ext cx="228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Cloud</a:t>
            </a:r>
            <a:r>
              <a:rPr sz="3600" spc="-80" dirty="0"/>
              <a:t> </a:t>
            </a:r>
            <a:r>
              <a:rPr sz="3600" spc="-10" dirty="0"/>
              <a:t>VPN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610997"/>
            <a:ext cx="5416550" cy="904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cloud-based infrastructure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VPN.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A.k.a.: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9942" y="1102842"/>
            <a:ext cx="5486400" cy="77851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66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Hosted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VPN</a:t>
            </a:r>
            <a:endParaRPr sz="2000">
              <a:latin typeface="Arial"/>
              <a:cs typeface="Arial"/>
            </a:endParaRPr>
          </a:p>
          <a:p>
            <a:pPr marL="201295" indent="-154305">
              <a:lnSpc>
                <a:spcPct val="100000"/>
              </a:lnSpc>
              <a:spcBef>
                <a:spcPts val="565"/>
              </a:spcBef>
              <a:buChar char="-"/>
              <a:tabLst>
                <a:tab pos="201930" algn="l"/>
              </a:tabLst>
            </a:pPr>
            <a:r>
              <a:rPr sz="2000" dirty="0">
                <a:latin typeface="Arial"/>
                <a:cs typeface="Arial"/>
              </a:rPr>
              <a:t>VPNaaS (Virtual Private Network as a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" marR="6991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447040" algn="l"/>
                <a:tab pos="447675" algn="l"/>
              </a:tabLst>
            </a:pPr>
            <a:r>
              <a:rPr spc="-5" dirty="0"/>
              <a:t>Cloud VPNs provide </a:t>
            </a:r>
            <a:r>
              <a:rPr dirty="0"/>
              <a:t>security </a:t>
            </a:r>
            <a:r>
              <a:rPr spc="-5" dirty="0"/>
              <a:t>and globally accessible  VPN service access without </a:t>
            </a:r>
            <a:r>
              <a:rPr dirty="0"/>
              <a:t>the </a:t>
            </a:r>
            <a:r>
              <a:rPr spc="-5" dirty="0"/>
              <a:t>need </a:t>
            </a:r>
            <a:r>
              <a:rPr dirty="0"/>
              <a:t>for </a:t>
            </a:r>
            <a:r>
              <a:rPr spc="-5" dirty="0"/>
              <a:t>any VPN  infrastructure on </a:t>
            </a:r>
            <a:r>
              <a:rPr dirty="0"/>
              <a:t>the user's</a:t>
            </a:r>
            <a:r>
              <a:rPr spc="-10" dirty="0"/>
              <a:t> </a:t>
            </a:r>
            <a:r>
              <a:rPr spc="-5" dirty="0"/>
              <a:t>end.</a:t>
            </a:r>
          </a:p>
          <a:p>
            <a:pPr marL="447040" marR="129349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447040" algn="l"/>
                <a:tab pos="447675" algn="l"/>
              </a:tabLst>
            </a:pPr>
            <a:r>
              <a:rPr dirty="0"/>
              <a:t>The </a:t>
            </a:r>
            <a:r>
              <a:rPr spc="-5" dirty="0"/>
              <a:t>user connects </a:t>
            </a:r>
            <a:r>
              <a:rPr dirty="0"/>
              <a:t>to the </a:t>
            </a:r>
            <a:r>
              <a:rPr spc="-5" dirty="0"/>
              <a:t>cloud VPN through </a:t>
            </a:r>
            <a:r>
              <a:rPr dirty="0"/>
              <a:t>the  </a:t>
            </a:r>
            <a:r>
              <a:rPr spc="-5" dirty="0"/>
              <a:t>provider’s website or </a:t>
            </a:r>
            <a:r>
              <a:rPr dirty="0"/>
              <a:t>a </a:t>
            </a:r>
            <a:r>
              <a:rPr spc="-5" dirty="0"/>
              <a:t>desktop/mobile</a:t>
            </a:r>
            <a:r>
              <a:rPr spc="30" dirty="0"/>
              <a:t> </a:t>
            </a:r>
            <a:r>
              <a:rPr spc="-5" dirty="0"/>
              <a:t>app.</a:t>
            </a:r>
          </a:p>
          <a:p>
            <a:pPr marL="447040" marR="11874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dirty="0"/>
              <a:t>The </a:t>
            </a:r>
            <a:r>
              <a:rPr spc="-5" dirty="0"/>
              <a:t>pricing </a:t>
            </a:r>
            <a:r>
              <a:rPr dirty="0"/>
              <a:t>of </a:t>
            </a:r>
            <a:r>
              <a:rPr spc="-5" dirty="0"/>
              <a:t>cloud VPN is based on pay-per-usage or a  </a:t>
            </a:r>
            <a:r>
              <a:rPr dirty="0"/>
              <a:t>flat-fee</a:t>
            </a:r>
            <a:r>
              <a:rPr spc="-5" dirty="0"/>
              <a:t> subscription.</a:t>
            </a:r>
          </a:p>
          <a:p>
            <a:pPr marL="44704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447040" algn="l"/>
                <a:tab pos="447675" algn="l"/>
              </a:tabLst>
            </a:pPr>
            <a:r>
              <a:rPr spc="-5" dirty="0"/>
              <a:t>Disadvantages</a:t>
            </a:r>
            <a:r>
              <a:rPr spc="30" dirty="0"/>
              <a:t> </a:t>
            </a:r>
            <a:r>
              <a:rPr dirty="0"/>
              <a:t>/risks</a:t>
            </a:r>
          </a:p>
          <a:p>
            <a:pPr marL="847725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847725" algn="l"/>
                <a:tab pos="848360" algn="l"/>
              </a:tabLst>
            </a:pPr>
            <a:r>
              <a:rPr sz="2000" dirty="0">
                <a:latin typeface="Arial"/>
                <a:cs typeface="Arial"/>
              </a:rPr>
              <a:t>Cleartext-gap at the </a:t>
            </a:r>
            <a:r>
              <a:rPr sz="2000" spc="-5" dirty="0">
                <a:latin typeface="Arial"/>
                <a:cs typeface="Arial"/>
              </a:rPr>
              <a:t>VPN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</a:t>
            </a:r>
            <a:endParaRPr sz="2000">
              <a:latin typeface="Arial"/>
              <a:cs typeface="Arial"/>
            </a:endParaRPr>
          </a:p>
          <a:p>
            <a:pPr marL="84772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47725" algn="l"/>
                <a:tab pos="848360" algn="l"/>
              </a:tabLst>
            </a:pPr>
            <a:r>
              <a:rPr sz="2000" spc="-5" dirty="0">
                <a:latin typeface="Arial"/>
                <a:cs typeface="Arial"/>
              </a:rPr>
              <a:t>VPN </a:t>
            </a:r>
            <a:r>
              <a:rPr sz="2000" dirty="0">
                <a:latin typeface="Arial"/>
                <a:cs typeface="Arial"/>
              </a:rPr>
              <a:t>provider knows Internet usage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61340" algn="l"/>
                <a:tab pos="847725" algn="l"/>
                <a:tab pos="8241665" algn="l"/>
              </a:tabLst>
            </a:pPr>
            <a:r>
              <a:rPr sz="2000" u="sng" dirty="0">
                <a:uFill>
                  <a:solidFill>
                    <a:srgbClr val="6666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u="sng" dirty="0">
                <a:uFill>
                  <a:solidFill>
                    <a:srgbClr val="6666FF"/>
                  </a:solidFill>
                </a:uFill>
              </a:rPr>
              <a:t>–	Malicious </a:t>
            </a:r>
            <a:r>
              <a:rPr sz="2000" u="sng" spc="-5" dirty="0">
                <a:uFill>
                  <a:solidFill>
                    <a:srgbClr val="6666FF"/>
                  </a:solidFill>
                </a:uFill>
              </a:rPr>
              <a:t>VPN</a:t>
            </a:r>
            <a:r>
              <a:rPr sz="2000" u="sng" spc="-65" dirty="0">
                <a:uFill>
                  <a:solidFill>
                    <a:srgbClr val="6666FF"/>
                  </a:solidFill>
                </a:uFill>
              </a:rPr>
              <a:t> </a:t>
            </a:r>
            <a:r>
              <a:rPr sz="2000" u="sng" dirty="0">
                <a:uFill>
                  <a:solidFill>
                    <a:srgbClr val="6666FF"/>
                  </a:solidFill>
                </a:uFill>
              </a:rPr>
              <a:t>service?	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6268" y="182879"/>
            <a:ext cx="2043683" cy="1188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28078" y="731596"/>
            <a:ext cx="100139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VP</a:t>
            </a:r>
            <a:r>
              <a:rPr sz="2000" dirty="0">
                <a:latin typeface="Arial"/>
                <a:cs typeface="Arial"/>
              </a:rPr>
              <a:t>NaaS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0232" y="154051"/>
            <a:ext cx="25406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Cloud VPN  Hosted</a:t>
            </a:r>
            <a:r>
              <a:rPr sz="3600" spc="-110" dirty="0"/>
              <a:t> </a:t>
            </a:r>
            <a:r>
              <a:rPr sz="3600" dirty="0"/>
              <a:t>VPN  </a:t>
            </a:r>
            <a:r>
              <a:rPr sz="3600" spc="-5" dirty="0"/>
              <a:t>VPNaaS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466218" y="2102592"/>
            <a:ext cx="3445510" cy="3145790"/>
            <a:chOff x="2466218" y="2102592"/>
            <a:chExt cx="3445510" cy="3145790"/>
          </a:xfrm>
        </p:grpSpPr>
        <p:sp>
          <p:nvSpPr>
            <p:cNvPr id="4" name="object 4"/>
            <p:cNvSpPr/>
            <p:nvPr/>
          </p:nvSpPr>
          <p:spPr>
            <a:xfrm>
              <a:off x="2479235" y="2115609"/>
              <a:ext cx="3419475" cy="3119755"/>
            </a:xfrm>
            <a:custGeom>
              <a:avLst/>
              <a:gdLst/>
              <a:ahLst/>
              <a:cxnLst/>
              <a:rect l="l" t="t" r="r" b="b"/>
              <a:pathLst>
                <a:path w="3419475" h="3119754">
                  <a:moveTo>
                    <a:pt x="2077510" y="0"/>
                  </a:moveTo>
                  <a:lnTo>
                    <a:pt x="2036711" y="4427"/>
                  </a:lnTo>
                  <a:lnTo>
                    <a:pt x="1996779" y="14769"/>
                  </a:lnTo>
                  <a:lnTo>
                    <a:pt x="1958147" y="30844"/>
                  </a:lnTo>
                  <a:lnTo>
                    <a:pt x="1921250" y="52472"/>
                  </a:lnTo>
                  <a:lnTo>
                    <a:pt x="1886519" y="79471"/>
                  </a:lnTo>
                  <a:lnTo>
                    <a:pt x="1854389" y="111662"/>
                  </a:lnTo>
                  <a:lnTo>
                    <a:pt x="1825292" y="148863"/>
                  </a:lnTo>
                  <a:lnTo>
                    <a:pt x="1799661" y="190893"/>
                  </a:lnTo>
                  <a:lnTo>
                    <a:pt x="1777931" y="237573"/>
                  </a:lnTo>
                  <a:lnTo>
                    <a:pt x="1755414" y="211941"/>
                  </a:lnTo>
                  <a:lnTo>
                    <a:pt x="1706333" y="167153"/>
                  </a:lnTo>
                  <a:lnTo>
                    <a:pt x="1640800" y="125377"/>
                  </a:lnTo>
                  <a:lnTo>
                    <a:pt x="1600837" y="107948"/>
                  </a:lnTo>
                  <a:lnTo>
                    <a:pt x="1560282" y="95768"/>
                  </a:lnTo>
                  <a:lnTo>
                    <a:pt x="1519424" y="88727"/>
                  </a:lnTo>
                  <a:lnTo>
                    <a:pt x="1478549" y="86715"/>
                  </a:lnTo>
                  <a:lnTo>
                    <a:pt x="1437944" y="89624"/>
                  </a:lnTo>
                  <a:lnTo>
                    <a:pt x="1397895" y="97343"/>
                  </a:lnTo>
                  <a:lnTo>
                    <a:pt x="1358688" y="109763"/>
                  </a:lnTo>
                  <a:lnTo>
                    <a:pt x="1320611" y="126775"/>
                  </a:lnTo>
                  <a:lnTo>
                    <a:pt x="1283951" y="148268"/>
                  </a:lnTo>
                  <a:lnTo>
                    <a:pt x="1248993" y="174133"/>
                  </a:lnTo>
                  <a:lnTo>
                    <a:pt x="1216025" y="204261"/>
                  </a:lnTo>
                  <a:lnTo>
                    <a:pt x="1185334" y="238542"/>
                  </a:lnTo>
                  <a:lnTo>
                    <a:pt x="1157205" y="276867"/>
                  </a:lnTo>
                  <a:lnTo>
                    <a:pt x="1131926" y="319125"/>
                  </a:lnTo>
                  <a:lnTo>
                    <a:pt x="1109784" y="365208"/>
                  </a:lnTo>
                  <a:lnTo>
                    <a:pt x="1064594" y="335862"/>
                  </a:lnTo>
                  <a:lnTo>
                    <a:pt x="1017638" y="312111"/>
                  </a:lnTo>
                  <a:lnTo>
                    <a:pt x="969248" y="294042"/>
                  </a:lnTo>
                  <a:lnTo>
                    <a:pt x="919759" y="281745"/>
                  </a:lnTo>
                  <a:lnTo>
                    <a:pt x="869504" y="275308"/>
                  </a:lnTo>
                  <a:lnTo>
                    <a:pt x="818816" y="274821"/>
                  </a:lnTo>
                  <a:lnTo>
                    <a:pt x="768027" y="280372"/>
                  </a:lnTo>
                  <a:lnTo>
                    <a:pt x="726893" y="289323"/>
                  </a:lnTo>
                  <a:lnTo>
                    <a:pt x="687053" y="301987"/>
                  </a:lnTo>
                  <a:lnTo>
                    <a:pt x="648609" y="318198"/>
                  </a:lnTo>
                  <a:lnTo>
                    <a:pt x="611661" y="337790"/>
                  </a:lnTo>
                  <a:lnTo>
                    <a:pt x="576312" y="360595"/>
                  </a:lnTo>
                  <a:lnTo>
                    <a:pt x="542662" y="386449"/>
                  </a:lnTo>
                  <a:lnTo>
                    <a:pt x="510814" y="415185"/>
                  </a:lnTo>
                  <a:lnTo>
                    <a:pt x="480869" y="446636"/>
                  </a:lnTo>
                  <a:lnTo>
                    <a:pt x="452929" y="480637"/>
                  </a:lnTo>
                  <a:lnTo>
                    <a:pt x="427094" y="517021"/>
                  </a:lnTo>
                  <a:lnTo>
                    <a:pt x="403468" y="555622"/>
                  </a:lnTo>
                  <a:lnTo>
                    <a:pt x="382150" y="596274"/>
                  </a:lnTo>
                  <a:lnTo>
                    <a:pt x="363243" y="638810"/>
                  </a:lnTo>
                  <a:lnTo>
                    <a:pt x="346848" y="683065"/>
                  </a:lnTo>
                  <a:lnTo>
                    <a:pt x="333067" y="728873"/>
                  </a:lnTo>
                  <a:lnTo>
                    <a:pt x="322001" y="776066"/>
                  </a:lnTo>
                  <a:lnTo>
                    <a:pt x="313752" y="824479"/>
                  </a:lnTo>
                  <a:lnTo>
                    <a:pt x="308421" y="873945"/>
                  </a:lnTo>
                  <a:lnTo>
                    <a:pt x="306110" y="924299"/>
                  </a:lnTo>
                  <a:lnTo>
                    <a:pt x="306921" y="975375"/>
                  </a:lnTo>
                  <a:lnTo>
                    <a:pt x="310954" y="1027005"/>
                  </a:lnTo>
                  <a:lnTo>
                    <a:pt x="308033" y="1036657"/>
                  </a:lnTo>
                  <a:lnTo>
                    <a:pt x="262198" y="1046540"/>
                  </a:lnTo>
                  <a:lnTo>
                    <a:pt x="218334" y="1063827"/>
                  </a:lnTo>
                  <a:lnTo>
                    <a:pt x="176965" y="1088102"/>
                  </a:lnTo>
                  <a:lnTo>
                    <a:pt x="138614" y="1118945"/>
                  </a:lnTo>
                  <a:lnTo>
                    <a:pt x="103807" y="1155941"/>
                  </a:lnTo>
                  <a:lnTo>
                    <a:pt x="73068" y="1198670"/>
                  </a:lnTo>
                  <a:lnTo>
                    <a:pt x="46921" y="1246715"/>
                  </a:lnTo>
                  <a:lnTo>
                    <a:pt x="28668" y="1291351"/>
                  </a:lnTo>
                  <a:lnTo>
                    <a:pt x="14942" y="1337334"/>
                  </a:lnTo>
                  <a:lnTo>
                    <a:pt x="5650" y="1384224"/>
                  </a:lnTo>
                  <a:lnTo>
                    <a:pt x="700" y="1431581"/>
                  </a:lnTo>
                  <a:lnTo>
                    <a:pt x="0" y="1478963"/>
                  </a:lnTo>
                  <a:lnTo>
                    <a:pt x="3457" y="1525930"/>
                  </a:lnTo>
                  <a:lnTo>
                    <a:pt x="10980" y="1572041"/>
                  </a:lnTo>
                  <a:lnTo>
                    <a:pt x="22476" y="1616856"/>
                  </a:lnTo>
                  <a:lnTo>
                    <a:pt x="37854" y="1659933"/>
                  </a:lnTo>
                  <a:lnTo>
                    <a:pt x="57020" y="1700832"/>
                  </a:lnTo>
                  <a:lnTo>
                    <a:pt x="79883" y="1739113"/>
                  </a:lnTo>
                  <a:lnTo>
                    <a:pt x="106350" y="1774334"/>
                  </a:lnTo>
                  <a:lnTo>
                    <a:pt x="136330" y="1806055"/>
                  </a:lnTo>
                  <a:lnTo>
                    <a:pt x="169730" y="1833836"/>
                  </a:lnTo>
                  <a:lnTo>
                    <a:pt x="142247" y="1875120"/>
                  </a:lnTo>
                  <a:lnTo>
                    <a:pt x="119340" y="1919881"/>
                  </a:lnTo>
                  <a:lnTo>
                    <a:pt x="101170" y="1967537"/>
                  </a:lnTo>
                  <a:lnTo>
                    <a:pt x="87896" y="2017505"/>
                  </a:lnTo>
                  <a:lnTo>
                    <a:pt x="79678" y="2069204"/>
                  </a:lnTo>
                  <a:lnTo>
                    <a:pt x="76677" y="2122052"/>
                  </a:lnTo>
                  <a:lnTo>
                    <a:pt x="79052" y="2175466"/>
                  </a:lnTo>
                  <a:lnTo>
                    <a:pt x="86741" y="2228297"/>
                  </a:lnTo>
                  <a:lnTo>
                    <a:pt x="99368" y="2278409"/>
                  </a:lnTo>
                  <a:lnTo>
                    <a:pt x="116576" y="2325454"/>
                  </a:lnTo>
                  <a:lnTo>
                    <a:pt x="138005" y="2369079"/>
                  </a:lnTo>
                  <a:lnTo>
                    <a:pt x="163295" y="2408935"/>
                  </a:lnTo>
                  <a:lnTo>
                    <a:pt x="192089" y="2444670"/>
                  </a:lnTo>
                  <a:lnTo>
                    <a:pt x="224027" y="2475934"/>
                  </a:lnTo>
                  <a:lnTo>
                    <a:pt x="258749" y="2502376"/>
                  </a:lnTo>
                  <a:lnTo>
                    <a:pt x="295898" y="2523646"/>
                  </a:lnTo>
                  <a:lnTo>
                    <a:pt x="335115" y="2539393"/>
                  </a:lnTo>
                  <a:lnTo>
                    <a:pt x="376039" y="2549266"/>
                  </a:lnTo>
                  <a:lnTo>
                    <a:pt x="418312" y="2552915"/>
                  </a:lnTo>
                  <a:lnTo>
                    <a:pt x="461576" y="2549989"/>
                  </a:lnTo>
                  <a:lnTo>
                    <a:pt x="467926" y="2563705"/>
                  </a:lnTo>
                  <a:lnTo>
                    <a:pt x="491704" y="2609294"/>
                  </a:lnTo>
                  <a:lnTo>
                    <a:pt x="517623" y="2652076"/>
                  </a:lnTo>
                  <a:lnTo>
                    <a:pt x="545540" y="2692005"/>
                  </a:lnTo>
                  <a:lnTo>
                    <a:pt x="575314" y="2729037"/>
                  </a:lnTo>
                  <a:lnTo>
                    <a:pt x="606803" y="2763130"/>
                  </a:lnTo>
                  <a:lnTo>
                    <a:pt x="639866" y="2794237"/>
                  </a:lnTo>
                  <a:lnTo>
                    <a:pt x="674361" y="2822317"/>
                  </a:lnTo>
                  <a:lnTo>
                    <a:pt x="710146" y="2847324"/>
                  </a:lnTo>
                  <a:lnTo>
                    <a:pt x="747080" y="2869215"/>
                  </a:lnTo>
                  <a:lnTo>
                    <a:pt x="785022" y="2887945"/>
                  </a:lnTo>
                  <a:lnTo>
                    <a:pt x="823829" y="2903471"/>
                  </a:lnTo>
                  <a:lnTo>
                    <a:pt x="863360" y="2915748"/>
                  </a:lnTo>
                  <a:lnTo>
                    <a:pt x="903473" y="2924732"/>
                  </a:lnTo>
                  <a:lnTo>
                    <a:pt x="944028" y="2930380"/>
                  </a:lnTo>
                  <a:lnTo>
                    <a:pt x="984882" y="2932648"/>
                  </a:lnTo>
                  <a:lnTo>
                    <a:pt x="1025893" y="2931490"/>
                  </a:lnTo>
                  <a:lnTo>
                    <a:pt x="1066920" y="2926864"/>
                  </a:lnTo>
                  <a:lnTo>
                    <a:pt x="1107822" y="2918726"/>
                  </a:lnTo>
                  <a:lnTo>
                    <a:pt x="1148456" y="2907030"/>
                  </a:lnTo>
                  <a:lnTo>
                    <a:pt x="1188682" y="2891734"/>
                  </a:lnTo>
                  <a:lnTo>
                    <a:pt x="1228358" y="2872793"/>
                  </a:lnTo>
                  <a:lnTo>
                    <a:pt x="1267341" y="2850163"/>
                  </a:lnTo>
                  <a:lnTo>
                    <a:pt x="1305491" y="2823801"/>
                  </a:lnTo>
                  <a:lnTo>
                    <a:pt x="1332788" y="2870198"/>
                  </a:lnTo>
                  <a:lnTo>
                    <a:pt x="1363014" y="2913251"/>
                  </a:lnTo>
                  <a:lnTo>
                    <a:pt x="1395967" y="2952770"/>
                  </a:lnTo>
                  <a:lnTo>
                    <a:pt x="1431443" y="2988567"/>
                  </a:lnTo>
                  <a:lnTo>
                    <a:pt x="1469242" y="3020454"/>
                  </a:lnTo>
                  <a:lnTo>
                    <a:pt x="1509159" y="3048240"/>
                  </a:lnTo>
                  <a:lnTo>
                    <a:pt x="1550994" y="3071736"/>
                  </a:lnTo>
                  <a:lnTo>
                    <a:pt x="1594543" y="3090755"/>
                  </a:lnTo>
                  <a:lnTo>
                    <a:pt x="1636962" y="3104450"/>
                  </a:lnTo>
                  <a:lnTo>
                    <a:pt x="1679445" y="3113683"/>
                  </a:lnTo>
                  <a:lnTo>
                    <a:pt x="1721823" y="3118568"/>
                  </a:lnTo>
                  <a:lnTo>
                    <a:pt x="1763923" y="3119220"/>
                  </a:lnTo>
                  <a:lnTo>
                    <a:pt x="1805575" y="3115752"/>
                  </a:lnTo>
                  <a:lnTo>
                    <a:pt x="1846608" y="3108278"/>
                  </a:lnTo>
                  <a:lnTo>
                    <a:pt x="1886849" y="3096913"/>
                  </a:lnTo>
                  <a:lnTo>
                    <a:pt x="1926129" y="3081769"/>
                  </a:lnTo>
                  <a:lnTo>
                    <a:pt x="1964275" y="3062962"/>
                  </a:lnTo>
                  <a:lnTo>
                    <a:pt x="2001118" y="3040606"/>
                  </a:lnTo>
                  <a:lnTo>
                    <a:pt x="2036484" y="3014813"/>
                  </a:lnTo>
                  <a:lnTo>
                    <a:pt x="2070205" y="2985699"/>
                  </a:lnTo>
                  <a:lnTo>
                    <a:pt x="2102107" y="2953378"/>
                  </a:lnTo>
                  <a:lnTo>
                    <a:pt x="2132021" y="2917963"/>
                  </a:lnTo>
                  <a:lnTo>
                    <a:pt x="2159774" y="2879568"/>
                  </a:lnTo>
                  <a:lnTo>
                    <a:pt x="2185197" y="2838307"/>
                  </a:lnTo>
                  <a:lnTo>
                    <a:pt x="2208116" y="2794295"/>
                  </a:lnTo>
                  <a:lnTo>
                    <a:pt x="2228363" y="2747646"/>
                  </a:lnTo>
                  <a:lnTo>
                    <a:pt x="2245764" y="2698473"/>
                  </a:lnTo>
                  <a:lnTo>
                    <a:pt x="2260150" y="2646890"/>
                  </a:lnTo>
                  <a:lnTo>
                    <a:pt x="2304364" y="2677083"/>
                  </a:lnTo>
                  <a:lnTo>
                    <a:pt x="2350761" y="2700955"/>
                  </a:lnTo>
                  <a:lnTo>
                    <a:pt x="2398901" y="2718341"/>
                  </a:lnTo>
                  <a:lnTo>
                    <a:pt x="2448346" y="2729076"/>
                  </a:lnTo>
                  <a:lnTo>
                    <a:pt x="2498656" y="2732996"/>
                  </a:lnTo>
                  <a:lnTo>
                    <a:pt x="2540301" y="2731095"/>
                  </a:lnTo>
                  <a:lnTo>
                    <a:pt x="2580928" y="2724676"/>
                  </a:lnTo>
                  <a:lnTo>
                    <a:pt x="2620373" y="2713940"/>
                  </a:lnTo>
                  <a:lnTo>
                    <a:pt x="2658474" y="2699084"/>
                  </a:lnTo>
                  <a:lnTo>
                    <a:pt x="2695069" y="2680307"/>
                  </a:lnTo>
                  <a:lnTo>
                    <a:pt x="2729994" y="2657807"/>
                  </a:lnTo>
                  <a:lnTo>
                    <a:pt x="2763086" y="2631784"/>
                  </a:lnTo>
                  <a:lnTo>
                    <a:pt x="2794184" y="2602435"/>
                  </a:lnTo>
                  <a:lnTo>
                    <a:pt x="2823125" y="2569960"/>
                  </a:lnTo>
                  <a:lnTo>
                    <a:pt x="2849746" y="2534556"/>
                  </a:lnTo>
                  <a:lnTo>
                    <a:pt x="2873883" y="2496423"/>
                  </a:lnTo>
                  <a:lnTo>
                    <a:pt x="2895376" y="2455760"/>
                  </a:lnTo>
                  <a:lnTo>
                    <a:pt x="2914060" y="2412764"/>
                  </a:lnTo>
                  <a:lnTo>
                    <a:pt x="2929773" y="2367634"/>
                  </a:lnTo>
                  <a:lnTo>
                    <a:pt x="2942353" y="2320569"/>
                  </a:lnTo>
                  <a:lnTo>
                    <a:pt x="2951637" y="2271768"/>
                  </a:lnTo>
                  <a:lnTo>
                    <a:pt x="2957462" y="2221429"/>
                  </a:lnTo>
                  <a:lnTo>
                    <a:pt x="2959666" y="2169751"/>
                  </a:lnTo>
                  <a:lnTo>
                    <a:pt x="3004808" y="2159293"/>
                  </a:lnTo>
                  <a:lnTo>
                    <a:pt x="3048895" y="2144130"/>
                  </a:lnTo>
                  <a:lnTo>
                    <a:pt x="3091698" y="2124380"/>
                  </a:lnTo>
                  <a:lnTo>
                    <a:pt x="3132988" y="2100164"/>
                  </a:lnTo>
                  <a:lnTo>
                    <a:pt x="3172535" y="2071602"/>
                  </a:lnTo>
                  <a:lnTo>
                    <a:pt x="3210110" y="2038814"/>
                  </a:lnTo>
                  <a:lnTo>
                    <a:pt x="3242321" y="2005543"/>
                  </a:lnTo>
                  <a:lnTo>
                    <a:pt x="3271920" y="1969842"/>
                  </a:lnTo>
                  <a:lnTo>
                    <a:pt x="3298885" y="1931917"/>
                  </a:lnTo>
                  <a:lnTo>
                    <a:pt x="3323193" y="1891976"/>
                  </a:lnTo>
                  <a:lnTo>
                    <a:pt x="3344824" y="1850227"/>
                  </a:lnTo>
                  <a:lnTo>
                    <a:pt x="3363753" y="1806876"/>
                  </a:lnTo>
                  <a:lnTo>
                    <a:pt x="3379961" y="1762133"/>
                  </a:lnTo>
                  <a:lnTo>
                    <a:pt x="3393424" y="1716203"/>
                  </a:lnTo>
                  <a:lnTo>
                    <a:pt x="3404120" y="1669295"/>
                  </a:lnTo>
                  <a:lnTo>
                    <a:pt x="3412028" y="1621616"/>
                  </a:lnTo>
                  <a:lnTo>
                    <a:pt x="3417125" y="1573374"/>
                  </a:lnTo>
                  <a:lnTo>
                    <a:pt x="3419390" y="1524776"/>
                  </a:lnTo>
                  <a:lnTo>
                    <a:pt x="3418800" y="1476029"/>
                  </a:lnTo>
                  <a:lnTo>
                    <a:pt x="3415333" y="1427342"/>
                  </a:lnTo>
                  <a:lnTo>
                    <a:pt x="3408967" y="1378921"/>
                  </a:lnTo>
                  <a:lnTo>
                    <a:pt x="3399680" y="1330975"/>
                  </a:lnTo>
                  <a:lnTo>
                    <a:pt x="3387451" y="1283710"/>
                  </a:lnTo>
                  <a:lnTo>
                    <a:pt x="3372256" y="1237334"/>
                  </a:lnTo>
                  <a:lnTo>
                    <a:pt x="3354074" y="1192055"/>
                  </a:lnTo>
                  <a:lnTo>
                    <a:pt x="3332884" y="1148081"/>
                  </a:lnTo>
                  <a:lnTo>
                    <a:pt x="3308662" y="1105618"/>
                  </a:lnTo>
                  <a:lnTo>
                    <a:pt x="3314214" y="1088717"/>
                  </a:lnTo>
                  <a:lnTo>
                    <a:pt x="3327966" y="1036657"/>
                  </a:lnTo>
                  <a:lnTo>
                    <a:pt x="3336777" y="987259"/>
                  </a:lnTo>
                  <a:lnTo>
                    <a:pt x="3341689" y="937947"/>
                  </a:lnTo>
                  <a:lnTo>
                    <a:pt x="3342826" y="888990"/>
                  </a:lnTo>
                  <a:lnTo>
                    <a:pt x="3340312" y="840659"/>
                  </a:lnTo>
                  <a:lnTo>
                    <a:pt x="3334272" y="793225"/>
                  </a:lnTo>
                  <a:lnTo>
                    <a:pt x="3324829" y="746957"/>
                  </a:lnTo>
                  <a:lnTo>
                    <a:pt x="3312108" y="702125"/>
                  </a:lnTo>
                  <a:lnTo>
                    <a:pt x="3296233" y="659001"/>
                  </a:lnTo>
                  <a:lnTo>
                    <a:pt x="3277328" y="617853"/>
                  </a:lnTo>
                  <a:lnTo>
                    <a:pt x="3255518" y="578952"/>
                  </a:lnTo>
                  <a:lnTo>
                    <a:pt x="3230926" y="542568"/>
                  </a:lnTo>
                  <a:lnTo>
                    <a:pt x="3203678" y="508972"/>
                  </a:lnTo>
                  <a:lnTo>
                    <a:pt x="3173897" y="478433"/>
                  </a:lnTo>
                  <a:lnTo>
                    <a:pt x="3141707" y="451223"/>
                  </a:lnTo>
                  <a:lnTo>
                    <a:pt x="3107233" y="427610"/>
                  </a:lnTo>
                  <a:lnTo>
                    <a:pt x="3070599" y="407865"/>
                  </a:lnTo>
                  <a:lnTo>
                    <a:pt x="3031929" y="392259"/>
                  </a:lnTo>
                  <a:lnTo>
                    <a:pt x="3021583" y="338828"/>
                  </a:lnTo>
                  <a:lnTo>
                    <a:pt x="3006440" y="287559"/>
                  </a:lnTo>
                  <a:lnTo>
                    <a:pt x="2986717" y="238922"/>
                  </a:lnTo>
                  <a:lnTo>
                    <a:pt x="2962634" y="193386"/>
                  </a:lnTo>
                  <a:lnTo>
                    <a:pt x="2934409" y="151420"/>
                  </a:lnTo>
                  <a:lnTo>
                    <a:pt x="2902262" y="113494"/>
                  </a:lnTo>
                  <a:lnTo>
                    <a:pt x="2866452" y="80054"/>
                  </a:lnTo>
                  <a:lnTo>
                    <a:pt x="2828579" y="52533"/>
                  </a:lnTo>
                  <a:lnTo>
                    <a:pt x="2789050" y="30889"/>
                  </a:lnTo>
                  <a:lnTo>
                    <a:pt x="2748271" y="15081"/>
                  </a:lnTo>
                  <a:lnTo>
                    <a:pt x="2706648" y="5067"/>
                  </a:lnTo>
                  <a:lnTo>
                    <a:pt x="2664588" y="807"/>
                  </a:lnTo>
                  <a:lnTo>
                    <a:pt x="2622497" y="2258"/>
                  </a:lnTo>
                  <a:lnTo>
                    <a:pt x="2580781" y="9379"/>
                  </a:lnTo>
                  <a:lnTo>
                    <a:pt x="2539846" y="22129"/>
                  </a:lnTo>
                  <a:lnTo>
                    <a:pt x="2500100" y="40467"/>
                  </a:lnTo>
                  <a:lnTo>
                    <a:pt x="2461947" y="64351"/>
                  </a:lnTo>
                  <a:lnTo>
                    <a:pt x="2425794" y="93740"/>
                  </a:lnTo>
                  <a:lnTo>
                    <a:pt x="2392048" y="128592"/>
                  </a:lnTo>
                  <a:lnTo>
                    <a:pt x="2361115" y="168866"/>
                  </a:lnTo>
                  <a:lnTo>
                    <a:pt x="2335445" y="131623"/>
                  </a:lnTo>
                  <a:lnTo>
                    <a:pt x="2306632" y="98381"/>
                  </a:lnTo>
                  <a:lnTo>
                    <a:pt x="2274961" y="69425"/>
                  </a:lnTo>
                  <a:lnTo>
                    <a:pt x="2240719" y="45041"/>
                  </a:lnTo>
                  <a:lnTo>
                    <a:pt x="2200782" y="24006"/>
                  </a:lnTo>
                  <a:lnTo>
                    <a:pt x="2159979" y="9608"/>
                  </a:lnTo>
                  <a:lnTo>
                    <a:pt x="2118744" y="1666"/>
                  </a:lnTo>
                  <a:lnTo>
                    <a:pt x="207751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9235" y="2115609"/>
              <a:ext cx="3419475" cy="3119755"/>
            </a:xfrm>
            <a:custGeom>
              <a:avLst/>
              <a:gdLst/>
              <a:ahLst/>
              <a:cxnLst/>
              <a:rect l="l" t="t" r="r" b="b"/>
              <a:pathLst>
                <a:path w="3419475" h="3119754">
                  <a:moveTo>
                    <a:pt x="310954" y="1027005"/>
                  </a:moveTo>
                  <a:lnTo>
                    <a:pt x="306921" y="975375"/>
                  </a:lnTo>
                  <a:lnTo>
                    <a:pt x="306110" y="924299"/>
                  </a:lnTo>
                  <a:lnTo>
                    <a:pt x="308421" y="873945"/>
                  </a:lnTo>
                  <a:lnTo>
                    <a:pt x="313752" y="824479"/>
                  </a:lnTo>
                  <a:lnTo>
                    <a:pt x="322001" y="776066"/>
                  </a:lnTo>
                  <a:lnTo>
                    <a:pt x="333067" y="728873"/>
                  </a:lnTo>
                  <a:lnTo>
                    <a:pt x="346848" y="683065"/>
                  </a:lnTo>
                  <a:lnTo>
                    <a:pt x="363243" y="638810"/>
                  </a:lnTo>
                  <a:lnTo>
                    <a:pt x="382150" y="596274"/>
                  </a:lnTo>
                  <a:lnTo>
                    <a:pt x="403468" y="555622"/>
                  </a:lnTo>
                  <a:lnTo>
                    <a:pt x="427094" y="517021"/>
                  </a:lnTo>
                  <a:lnTo>
                    <a:pt x="452929" y="480637"/>
                  </a:lnTo>
                  <a:lnTo>
                    <a:pt x="480869" y="446636"/>
                  </a:lnTo>
                  <a:lnTo>
                    <a:pt x="510814" y="415185"/>
                  </a:lnTo>
                  <a:lnTo>
                    <a:pt x="542662" y="386449"/>
                  </a:lnTo>
                  <a:lnTo>
                    <a:pt x="576312" y="360595"/>
                  </a:lnTo>
                  <a:lnTo>
                    <a:pt x="611661" y="337790"/>
                  </a:lnTo>
                  <a:lnTo>
                    <a:pt x="648609" y="318198"/>
                  </a:lnTo>
                  <a:lnTo>
                    <a:pt x="687053" y="301987"/>
                  </a:lnTo>
                  <a:lnTo>
                    <a:pt x="726893" y="289323"/>
                  </a:lnTo>
                  <a:lnTo>
                    <a:pt x="768027" y="280372"/>
                  </a:lnTo>
                  <a:lnTo>
                    <a:pt x="818816" y="274821"/>
                  </a:lnTo>
                  <a:lnTo>
                    <a:pt x="869504" y="275308"/>
                  </a:lnTo>
                  <a:lnTo>
                    <a:pt x="919759" y="281745"/>
                  </a:lnTo>
                  <a:lnTo>
                    <a:pt x="969248" y="294042"/>
                  </a:lnTo>
                  <a:lnTo>
                    <a:pt x="1017638" y="312111"/>
                  </a:lnTo>
                  <a:lnTo>
                    <a:pt x="1064594" y="335862"/>
                  </a:lnTo>
                  <a:lnTo>
                    <a:pt x="1109784" y="365208"/>
                  </a:lnTo>
                  <a:lnTo>
                    <a:pt x="1131926" y="319125"/>
                  </a:lnTo>
                  <a:lnTo>
                    <a:pt x="1157205" y="276867"/>
                  </a:lnTo>
                  <a:lnTo>
                    <a:pt x="1185334" y="238542"/>
                  </a:lnTo>
                  <a:lnTo>
                    <a:pt x="1216025" y="204261"/>
                  </a:lnTo>
                  <a:lnTo>
                    <a:pt x="1248993" y="174133"/>
                  </a:lnTo>
                  <a:lnTo>
                    <a:pt x="1283951" y="148268"/>
                  </a:lnTo>
                  <a:lnTo>
                    <a:pt x="1320611" y="126775"/>
                  </a:lnTo>
                  <a:lnTo>
                    <a:pt x="1358688" y="109763"/>
                  </a:lnTo>
                  <a:lnTo>
                    <a:pt x="1397895" y="97343"/>
                  </a:lnTo>
                  <a:lnTo>
                    <a:pt x="1437944" y="89624"/>
                  </a:lnTo>
                  <a:lnTo>
                    <a:pt x="1478549" y="86715"/>
                  </a:lnTo>
                  <a:lnTo>
                    <a:pt x="1519424" y="88727"/>
                  </a:lnTo>
                  <a:lnTo>
                    <a:pt x="1560282" y="95768"/>
                  </a:lnTo>
                  <a:lnTo>
                    <a:pt x="1600837" y="107948"/>
                  </a:lnTo>
                  <a:lnTo>
                    <a:pt x="1640800" y="125377"/>
                  </a:lnTo>
                  <a:lnTo>
                    <a:pt x="1679887" y="148165"/>
                  </a:lnTo>
                  <a:lnTo>
                    <a:pt x="1731528" y="188440"/>
                  </a:lnTo>
                  <a:lnTo>
                    <a:pt x="1777931" y="237573"/>
                  </a:lnTo>
                  <a:lnTo>
                    <a:pt x="1799661" y="190893"/>
                  </a:lnTo>
                  <a:lnTo>
                    <a:pt x="1825292" y="148863"/>
                  </a:lnTo>
                  <a:lnTo>
                    <a:pt x="1854389" y="111662"/>
                  </a:lnTo>
                  <a:lnTo>
                    <a:pt x="1886519" y="79471"/>
                  </a:lnTo>
                  <a:lnTo>
                    <a:pt x="1921250" y="52472"/>
                  </a:lnTo>
                  <a:lnTo>
                    <a:pt x="1958147" y="30844"/>
                  </a:lnTo>
                  <a:lnTo>
                    <a:pt x="1996779" y="14769"/>
                  </a:lnTo>
                  <a:lnTo>
                    <a:pt x="2036711" y="4427"/>
                  </a:lnTo>
                  <a:lnTo>
                    <a:pt x="2077510" y="0"/>
                  </a:lnTo>
                  <a:lnTo>
                    <a:pt x="2118744" y="1666"/>
                  </a:lnTo>
                  <a:lnTo>
                    <a:pt x="2159979" y="9608"/>
                  </a:lnTo>
                  <a:lnTo>
                    <a:pt x="2200782" y="24006"/>
                  </a:lnTo>
                  <a:lnTo>
                    <a:pt x="2240719" y="45041"/>
                  </a:lnTo>
                  <a:lnTo>
                    <a:pt x="2274961" y="69425"/>
                  </a:lnTo>
                  <a:lnTo>
                    <a:pt x="2306632" y="98381"/>
                  </a:lnTo>
                  <a:lnTo>
                    <a:pt x="2335445" y="131623"/>
                  </a:lnTo>
                  <a:lnTo>
                    <a:pt x="2361115" y="168866"/>
                  </a:lnTo>
                  <a:lnTo>
                    <a:pt x="2392048" y="128592"/>
                  </a:lnTo>
                  <a:lnTo>
                    <a:pt x="2425794" y="93740"/>
                  </a:lnTo>
                  <a:lnTo>
                    <a:pt x="2461947" y="64351"/>
                  </a:lnTo>
                  <a:lnTo>
                    <a:pt x="2500100" y="40467"/>
                  </a:lnTo>
                  <a:lnTo>
                    <a:pt x="2539846" y="22129"/>
                  </a:lnTo>
                  <a:lnTo>
                    <a:pt x="2580781" y="9379"/>
                  </a:lnTo>
                  <a:lnTo>
                    <a:pt x="2622497" y="2258"/>
                  </a:lnTo>
                  <a:lnTo>
                    <a:pt x="2664588" y="807"/>
                  </a:lnTo>
                  <a:lnTo>
                    <a:pt x="2706648" y="5067"/>
                  </a:lnTo>
                  <a:lnTo>
                    <a:pt x="2748271" y="15081"/>
                  </a:lnTo>
                  <a:lnTo>
                    <a:pt x="2789050" y="30889"/>
                  </a:lnTo>
                  <a:lnTo>
                    <a:pt x="2828579" y="52533"/>
                  </a:lnTo>
                  <a:lnTo>
                    <a:pt x="2866452" y="80054"/>
                  </a:lnTo>
                  <a:lnTo>
                    <a:pt x="2902262" y="113494"/>
                  </a:lnTo>
                  <a:lnTo>
                    <a:pt x="2934409" y="151420"/>
                  </a:lnTo>
                  <a:lnTo>
                    <a:pt x="2962634" y="193386"/>
                  </a:lnTo>
                  <a:lnTo>
                    <a:pt x="2986717" y="238922"/>
                  </a:lnTo>
                  <a:lnTo>
                    <a:pt x="3006440" y="287559"/>
                  </a:lnTo>
                  <a:lnTo>
                    <a:pt x="3021583" y="338828"/>
                  </a:lnTo>
                  <a:lnTo>
                    <a:pt x="3031929" y="392259"/>
                  </a:lnTo>
                  <a:lnTo>
                    <a:pt x="3070599" y="407865"/>
                  </a:lnTo>
                  <a:lnTo>
                    <a:pt x="3107233" y="427610"/>
                  </a:lnTo>
                  <a:lnTo>
                    <a:pt x="3141707" y="451223"/>
                  </a:lnTo>
                  <a:lnTo>
                    <a:pt x="3173897" y="478433"/>
                  </a:lnTo>
                  <a:lnTo>
                    <a:pt x="3203678" y="508972"/>
                  </a:lnTo>
                  <a:lnTo>
                    <a:pt x="3230926" y="542568"/>
                  </a:lnTo>
                  <a:lnTo>
                    <a:pt x="3255518" y="578952"/>
                  </a:lnTo>
                  <a:lnTo>
                    <a:pt x="3277328" y="617853"/>
                  </a:lnTo>
                  <a:lnTo>
                    <a:pt x="3296233" y="659001"/>
                  </a:lnTo>
                  <a:lnTo>
                    <a:pt x="3312108" y="702125"/>
                  </a:lnTo>
                  <a:lnTo>
                    <a:pt x="3324829" y="746957"/>
                  </a:lnTo>
                  <a:lnTo>
                    <a:pt x="3334272" y="793225"/>
                  </a:lnTo>
                  <a:lnTo>
                    <a:pt x="3340312" y="840659"/>
                  </a:lnTo>
                  <a:lnTo>
                    <a:pt x="3342826" y="888990"/>
                  </a:lnTo>
                  <a:lnTo>
                    <a:pt x="3341689" y="937947"/>
                  </a:lnTo>
                  <a:lnTo>
                    <a:pt x="3336777" y="987259"/>
                  </a:lnTo>
                  <a:lnTo>
                    <a:pt x="3327966" y="1036657"/>
                  </a:lnTo>
                  <a:lnTo>
                    <a:pt x="3314214" y="1088717"/>
                  </a:lnTo>
                  <a:lnTo>
                    <a:pt x="3308662" y="1105618"/>
                  </a:lnTo>
                  <a:lnTo>
                    <a:pt x="3332884" y="1148081"/>
                  </a:lnTo>
                  <a:lnTo>
                    <a:pt x="3354074" y="1192055"/>
                  </a:lnTo>
                  <a:lnTo>
                    <a:pt x="3372256" y="1237334"/>
                  </a:lnTo>
                  <a:lnTo>
                    <a:pt x="3387451" y="1283710"/>
                  </a:lnTo>
                  <a:lnTo>
                    <a:pt x="3399680" y="1330975"/>
                  </a:lnTo>
                  <a:lnTo>
                    <a:pt x="3408967" y="1378921"/>
                  </a:lnTo>
                  <a:lnTo>
                    <a:pt x="3415333" y="1427342"/>
                  </a:lnTo>
                  <a:lnTo>
                    <a:pt x="3418800" y="1476029"/>
                  </a:lnTo>
                  <a:lnTo>
                    <a:pt x="3419390" y="1524776"/>
                  </a:lnTo>
                  <a:lnTo>
                    <a:pt x="3417125" y="1573374"/>
                  </a:lnTo>
                  <a:lnTo>
                    <a:pt x="3412028" y="1621616"/>
                  </a:lnTo>
                  <a:lnTo>
                    <a:pt x="3404120" y="1669295"/>
                  </a:lnTo>
                  <a:lnTo>
                    <a:pt x="3393424" y="1716203"/>
                  </a:lnTo>
                  <a:lnTo>
                    <a:pt x="3379961" y="1762133"/>
                  </a:lnTo>
                  <a:lnTo>
                    <a:pt x="3363753" y="1806876"/>
                  </a:lnTo>
                  <a:lnTo>
                    <a:pt x="3344824" y="1850227"/>
                  </a:lnTo>
                  <a:lnTo>
                    <a:pt x="3323193" y="1891976"/>
                  </a:lnTo>
                  <a:lnTo>
                    <a:pt x="3298885" y="1931917"/>
                  </a:lnTo>
                  <a:lnTo>
                    <a:pt x="3271920" y="1969842"/>
                  </a:lnTo>
                  <a:lnTo>
                    <a:pt x="3242321" y="2005543"/>
                  </a:lnTo>
                  <a:lnTo>
                    <a:pt x="3210110" y="2038814"/>
                  </a:lnTo>
                  <a:lnTo>
                    <a:pt x="3172535" y="2071602"/>
                  </a:lnTo>
                  <a:lnTo>
                    <a:pt x="3132988" y="2100164"/>
                  </a:lnTo>
                  <a:lnTo>
                    <a:pt x="3091698" y="2124380"/>
                  </a:lnTo>
                  <a:lnTo>
                    <a:pt x="3048895" y="2144130"/>
                  </a:lnTo>
                  <a:lnTo>
                    <a:pt x="3004808" y="2159293"/>
                  </a:lnTo>
                  <a:lnTo>
                    <a:pt x="2959666" y="2169751"/>
                  </a:lnTo>
                  <a:lnTo>
                    <a:pt x="2957462" y="2221429"/>
                  </a:lnTo>
                  <a:lnTo>
                    <a:pt x="2951637" y="2271768"/>
                  </a:lnTo>
                  <a:lnTo>
                    <a:pt x="2942353" y="2320569"/>
                  </a:lnTo>
                  <a:lnTo>
                    <a:pt x="2929773" y="2367634"/>
                  </a:lnTo>
                  <a:lnTo>
                    <a:pt x="2914060" y="2412764"/>
                  </a:lnTo>
                  <a:lnTo>
                    <a:pt x="2895376" y="2455760"/>
                  </a:lnTo>
                  <a:lnTo>
                    <a:pt x="2873883" y="2496423"/>
                  </a:lnTo>
                  <a:lnTo>
                    <a:pt x="2849746" y="2534556"/>
                  </a:lnTo>
                  <a:lnTo>
                    <a:pt x="2823125" y="2569960"/>
                  </a:lnTo>
                  <a:lnTo>
                    <a:pt x="2794184" y="2602435"/>
                  </a:lnTo>
                  <a:lnTo>
                    <a:pt x="2763086" y="2631784"/>
                  </a:lnTo>
                  <a:lnTo>
                    <a:pt x="2729994" y="2657807"/>
                  </a:lnTo>
                  <a:lnTo>
                    <a:pt x="2695069" y="2680307"/>
                  </a:lnTo>
                  <a:lnTo>
                    <a:pt x="2658474" y="2699084"/>
                  </a:lnTo>
                  <a:lnTo>
                    <a:pt x="2620373" y="2713940"/>
                  </a:lnTo>
                  <a:lnTo>
                    <a:pt x="2580928" y="2724676"/>
                  </a:lnTo>
                  <a:lnTo>
                    <a:pt x="2540301" y="2731095"/>
                  </a:lnTo>
                  <a:lnTo>
                    <a:pt x="2498656" y="2732996"/>
                  </a:lnTo>
                  <a:lnTo>
                    <a:pt x="2448346" y="2729076"/>
                  </a:lnTo>
                  <a:lnTo>
                    <a:pt x="2398901" y="2718341"/>
                  </a:lnTo>
                  <a:lnTo>
                    <a:pt x="2350761" y="2700955"/>
                  </a:lnTo>
                  <a:lnTo>
                    <a:pt x="2304364" y="2677083"/>
                  </a:lnTo>
                  <a:lnTo>
                    <a:pt x="2260150" y="2646890"/>
                  </a:lnTo>
                  <a:lnTo>
                    <a:pt x="2245764" y="2698473"/>
                  </a:lnTo>
                  <a:lnTo>
                    <a:pt x="2228363" y="2747646"/>
                  </a:lnTo>
                  <a:lnTo>
                    <a:pt x="2208116" y="2794295"/>
                  </a:lnTo>
                  <a:lnTo>
                    <a:pt x="2185197" y="2838307"/>
                  </a:lnTo>
                  <a:lnTo>
                    <a:pt x="2159774" y="2879568"/>
                  </a:lnTo>
                  <a:lnTo>
                    <a:pt x="2132021" y="2917963"/>
                  </a:lnTo>
                  <a:lnTo>
                    <a:pt x="2102107" y="2953378"/>
                  </a:lnTo>
                  <a:lnTo>
                    <a:pt x="2070205" y="2985699"/>
                  </a:lnTo>
                  <a:lnTo>
                    <a:pt x="2036484" y="3014813"/>
                  </a:lnTo>
                  <a:lnTo>
                    <a:pt x="2001118" y="3040606"/>
                  </a:lnTo>
                  <a:lnTo>
                    <a:pt x="1964275" y="3062962"/>
                  </a:lnTo>
                  <a:lnTo>
                    <a:pt x="1926129" y="3081769"/>
                  </a:lnTo>
                  <a:lnTo>
                    <a:pt x="1886849" y="3096913"/>
                  </a:lnTo>
                  <a:lnTo>
                    <a:pt x="1846608" y="3108278"/>
                  </a:lnTo>
                  <a:lnTo>
                    <a:pt x="1805575" y="3115752"/>
                  </a:lnTo>
                  <a:lnTo>
                    <a:pt x="1763923" y="3119220"/>
                  </a:lnTo>
                  <a:lnTo>
                    <a:pt x="1721823" y="3118568"/>
                  </a:lnTo>
                  <a:lnTo>
                    <a:pt x="1679445" y="3113683"/>
                  </a:lnTo>
                  <a:lnTo>
                    <a:pt x="1636962" y="3104450"/>
                  </a:lnTo>
                  <a:lnTo>
                    <a:pt x="1594543" y="3090755"/>
                  </a:lnTo>
                  <a:lnTo>
                    <a:pt x="1550994" y="3071736"/>
                  </a:lnTo>
                  <a:lnTo>
                    <a:pt x="1509159" y="3048240"/>
                  </a:lnTo>
                  <a:lnTo>
                    <a:pt x="1469242" y="3020454"/>
                  </a:lnTo>
                  <a:lnTo>
                    <a:pt x="1431443" y="2988567"/>
                  </a:lnTo>
                  <a:lnTo>
                    <a:pt x="1395967" y="2952770"/>
                  </a:lnTo>
                  <a:lnTo>
                    <a:pt x="1363014" y="2913251"/>
                  </a:lnTo>
                  <a:lnTo>
                    <a:pt x="1332788" y="2870198"/>
                  </a:lnTo>
                  <a:lnTo>
                    <a:pt x="1305491" y="2823801"/>
                  </a:lnTo>
                  <a:lnTo>
                    <a:pt x="1267341" y="2850163"/>
                  </a:lnTo>
                  <a:lnTo>
                    <a:pt x="1228358" y="2872793"/>
                  </a:lnTo>
                  <a:lnTo>
                    <a:pt x="1188682" y="2891734"/>
                  </a:lnTo>
                  <a:lnTo>
                    <a:pt x="1148456" y="2907030"/>
                  </a:lnTo>
                  <a:lnTo>
                    <a:pt x="1107822" y="2918726"/>
                  </a:lnTo>
                  <a:lnTo>
                    <a:pt x="1066920" y="2926864"/>
                  </a:lnTo>
                  <a:lnTo>
                    <a:pt x="1025893" y="2931490"/>
                  </a:lnTo>
                  <a:lnTo>
                    <a:pt x="984882" y="2932648"/>
                  </a:lnTo>
                  <a:lnTo>
                    <a:pt x="944028" y="2930380"/>
                  </a:lnTo>
                  <a:lnTo>
                    <a:pt x="903473" y="2924732"/>
                  </a:lnTo>
                  <a:lnTo>
                    <a:pt x="863360" y="2915748"/>
                  </a:lnTo>
                  <a:lnTo>
                    <a:pt x="823829" y="2903471"/>
                  </a:lnTo>
                  <a:lnTo>
                    <a:pt x="785022" y="2887945"/>
                  </a:lnTo>
                  <a:lnTo>
                    <a:pt x="747080" y="2869215"/>
                  </a:lnTo>
                  <a:lnTo>
                    <a:pt x="710146" y="2847324"/>
                  </a:lnTo>
                  <a:lnTo>
                    <a:pt x="674361" y="2822317"/>
                  </a:lnTo>
                  <a:lnTo>
                    <a:pt x="639866" y="2794237"/>
                  </a:lnTo>
                  <a:lnTo>
                    <a:pt x="606803" y="2763130"/>
                  </a:lnTo>
                  <a:lnTo>
                    <a:pt x="575314" y="2729037"/>
                  </a:lnTo>
                  <a:lnTo>
                    <a:pt x="545540" y="2692005"/>
                  </a:lnTo>
                  <a:lnTo>
                    <a:pt x="517623" y="2652076"/>
                  </a:lnTo>
                  <a:lnTo>
                    <a:pt x="491704" y="2609294"/>
                  </a:lnTo>
                  <a:lnTo>
                    <a:pt x="467926" y="2563705"/>
                  </a:lnTo>
                  <a:lnTo>
                    <a:pt x="461576" y="2549989"/>
                  </a:lnTo>
                  <a:lnTo>
                    <a:pt x="418312" y="2552915"/>
                  </a:lnTo>
                  <a:lnTo>
                    <a:pt x="376039" y="2549266"/>
                  </a:lnTo>
                  <a:lnTo>
                    <a:pt x="335115" y="2539393"/>
                  </a:lnTo>
                  <a:lnTo>
                    <a:pt x="295898" y="2523646"/>
                  </a:lnTo>
                  <a:lnTo>
                    <a:pt x="258749" y="2502376"/>
                  </a:lnTo>
                  <a:lnTo>
                    <a:pt x="224027" y="2475934"/>
                  </a:lnTo>
                  <a:lnTo>
                    <a:pt x="192089" y="2444670"/>
                  </a:lnTo>
                  <a:lnTo>
                    <a:pt x="163295" y="2408935"/>
                  </a:lnTo>
                  <a:lnTo>
                    <a:pt x="138005" y="2369079"/>
                  </a:lnTo>
                  <a:lnTo>
                    <a:pt x="116576" y="2325454"/>
                  </a:lnTo>
                  <a:lnTo>
                    <a:pt x="99368" y="2278409"/>
                  </a:lnTo>
                  <a:lnTo>
                    <a:pt x="86741" y="2228297"/>
                  </a:lnTo>
                  <a:lnTo>
                    <a:pt x="79052" y="2175466"/>
                  </a:lnTo>
                  <a:lnTo>
                    <a:pt x="76677" y="2122052"/>
                  </a:lnTo>
                  <a:lnTo>
                    <a:pt x="79678" y="2069204"/>
                  </a:lnTo>
                  <a:lnTo>
                    <a:pt x="87896" y="2017505"/>
                  </a:lnTo>
                  <a:lnTo>
                    <a:pt x="101170" y="1967537"/>
                  </a:lnTo>
                  <a:lnTo>
                    <a:pt x="119340" y="1919881"/>
                  </a:lnTo>
                  <a:lnTo>
                    <a:pt x="142247" y="1875120"/>
                  </a:lnTo>
                  <a:lnTo>
                    <a:pt x="169730" y="1833836"/>
                  </a:lnTo>
                  <a:lnTo>
                    <a:pt x="136330" y="1806055"/>
                  </a:lnTo>
                  <a:lnTo>
                    <a:pt x="106350" y="1774334"/>
                  </a:lnTo>
                  <a:lnTo>
                    <a:pt x="79883" y="1739113"/>
                  </a:lnTo>
                  <a:lnTo>
                    <a:pt x="57020" y="1700832"/>
                  </a:lnTo>
                  <a:lnTo>
                    <a:pt x="37854" y="1659933"/>
                  </a:lnTo>
                  <a:lnTo>
                    <a:pt x="22476" y="1616856"/>
                  </a:lnTo>
                  <a:lnTo>
                    <a:pt x="10980" y="1572041"/>
                  </a:lnTo>
                  <a:lnTo>
                    <a:pt x="3457" y="1525930"/>
                  </a:lnTo>
                  <a:lnTo>
                    <a:pt x="0" y="1478963"/>
                  </a:lnTo>
                  <a:lnTo>
                    <a:pt x="700" y="1431581"/>
                  </a:lnTo>
                  <a:lnTo>
                    <a:pt x="5650" y="1384224"/>
                  </a:lnTo>
                  <a:lnTo>
                    <a:pt x="14942" y="1337334"/>
                  </a:lnTo>
                  <a:lnTo>
                    <a:pt x="28668" y="1291351"/>
                  </a:lnTo>
                  <a:lnTo>
                    <a:pt x="46921" y="1246715"/>
                  </a:lnTo>
                  <a:lnTo>
                    <a:pt x="73068" y="1198670"/>
                  </a:lnTo>
                  <a:lnTo>
                    <a:pt x="103807" y="1155941"/>
                  </a:lnTo>
                  <a:lnTo>
                    <a:pt x="138614" y="1118945"/>
                  </a:lnTo>
                  <a:lnTo>
                    <a:pt x="176965" y="1088102"/>
                  </a:lnTo>
                  <a:lnTo>
                    <a:pt x="218334" y="1063827"/>
                  </a:lnTo>
                  <a:lnTo>
                    <a:pt x="262198" y="1046540"/>
                  </a:lnTo>
                  <a:lnTo>
                    <a:pt x="308033" y="1036657"/>
                  </a:lnTo>
                  <a:lnTo>
                    <a:pt x="310954" y="1027005"/>
                  </a:lnTo>
                  <a:close/>
                </a:path>
                <a:path w="3419475" h="3119754">
                  <a:moveTo>
                    <a:pt x="373565" y="1879175"/>
                  </a:moveTo>
                  <a:lnTo>
                    <a:pt x="321324" y="1879312"/>
                  </a:lnTo>
                  <a:lnTo>
                    <a:pt x="269965" y="1869602"/>
                  </a:lnTo>
                  <a:lnTo>
                    <a:pt x="220367" y="1850296"/>
                  </a:lnTo>
                  <a:lnTo>
                    <a:pt x="173413" y="1821644"/>
                  </a:lnTo>
                </a:path>
                <a:path w="3419475" h="3119754">
                  <a:moveTo>
                    <a:pt x="550349" y="2508714"/>
                  </a:moveTo>
                  <a:lnTo>
                    <a:pt x="528977" y="2518306"/>
                  </a:lnTo>
                  <a:lnTo>
                    <a:pt x="507201" y="2526113"/>
                  </a:lnTo>
                  <a:lnTo>
                    <a:pt x="485091" y="2532110"/>
                  </a:lnTo>
                  <a:lnTo>
                    <a:pt x="462719" y="2536273"/>
                  </a:lnTo>
                </a:path>
                <a:path w="3419475" h="3119754">
                  <a:moveTo>
                    <a:pt x="1305364" y="2811228"/>
                  </a:moveTo>
                  <a:lnTo>
                    <a:pt x="1290126" y="2781190"/>
                  </a:lnTo>
                  <a:lnTo>
                    <a:pt x="1276233" y="2750188"/>
                  </a:lnTo>
                  <a:lnTo>
                    <a:pt x="1263698" y="2718306"/>
                  </a:lnTo>
                  <a:lnTo>
                    <a:pt x="1252532" y="2685625"/>
                  </a:lnTo>
                </a:path>
                <a:path w="3419475" h="3119754">
                  <a:moveTo>
                    <a:pt x="2281613" y="2498046"/>
                  </a:moveTo>
                  <a:lnTo>
                    <a:pt x="2278515" y="2532989"/>
                  </a:lnTo>
                  <a:lnTo>
                    <a:pt x="2273977" y="2567658"/>
                  </a:lnTo>
                  <a:lnTo>
                    <a:pt x="2267986" y="2601970"/>
                  </a:lnTo>
                  <a:lnTo>
                    <a:pt x="2260531" y="2635841"/>
                  </a:lnTo>
                </a:path>
                <a:path w="3419475" h="3119754">
                  <a:moveTo>
                    <a:pt x="2700713" y="1646638"/>
                  </a:moveTo>
                  <a:lnTo>
                    <a:pt x="2739093" y="1672708"/>
                  </a:lnTo>
                  <a:lnTo>
                    <a:pt x="2774884" y="1702838"/>
                  </a:lnTo>
                  <a:lnTo>
                    <a:pt x="2807939" y="1736730"/>
                  </a:lnTo>
                  <a:lnTo>
                    <a:pt x="2838108" y="1774085"/>
                  </a:lnTo>
                  <a:lnTo>
                    <a:pt x="2865244" y="1814602"/>
                  </a:lnTo>
                  <a:lnTo>
                    <a:pt x="2889197" y="1857982"/>
                  </a:lnTo>
                  <a:lnTo>
                    <a:pt x="2909819" y="1903926"/>
                  </a:lnTo>
                  <a:lnTo>
                    <a:pt x="2926961" y="1952134"/>
                  </a:lnTo>
                  <a:lnTo>
                    <a:pt x="2940475" y="2002307"/>
                  </a:lnTo>
                  <a:lnTo>
                    <a:pt x="2950212" y="2054146"/>
                  </a:lnTo>
                  <a:lnTo>
                    <a:pt x="2956024" y="2107351"/>
                  </a:lnTo>
                  <a:lnTo>
                    <a:pt x="2957761" y="2161623"/>
                  </a:lnTo>
                </a:path>
                <a:path w="3419475" h="3119754">
                  <a:moveTo>
                    <a:pt x="3307011" y="1097998"/>
                  </a:moveTo>
                  <a:lnTo>
                    <a:pt x="3285292" y="1152237"/>
                  </a:lnTo>
                  <a:lnTo>
                    <a:pt x="3258799" y="1202820"/>
                  </a:lnTo>
                  <a:lnTo>
                    <a:pt x="3227805" y="1249285"/>
                  </a:lnTo>
                  <a:lnTo>
                    <a:pt x="3192584" y="1291165"/>
                  </a:lnTo>
                </a:path>
                <a:path w="3419475" h="3119754">
                  <a:moveTo>
                    <a:pt x="3032437" y="381464"/>
                  </a:moveTo>
                  <a:lnTo>
                    <a:pt x="3035245" y="404106"/>
                  </a:lnTo>
                  <a:lnTo>
                    <a:pt x="3037184" y="426866"/>
                  </a:lnTo>
                  <a:lnTo>
                    <a:pt x="3038241" y="449722"/>
                  </a:lnTo>
                  <a:lnTo>
                    <a:pt x="3038406" y="472650"/>
                  </a:lnTo>
                </a:path>
                <a:path w="3419475" h="3119754">
                  <a:moveTo>
                    <a:pt x="2301425" y="275038"/>
                  </a:moveTo>
                  <a:lnTo>
                    <a:pt x="2313486" y="244056"/>
                  </a:lnTo>
                  <a:lnTo>
                    <a:pt x="2327333" y="214252"/>
                  </a:lnTo>
                  <a:lnTo>
                    <a:pt x="2342894" y="185759"/>
                  </a:lnTo>
                  <a:lnTo>
                    <a:pt x="2360099" y="158706"/>
                  </a:lnTo>
                </a:path>
                <a:path w="3419475" h="3119754">
                  <a:moveTo>
                    <a:pt x="1753039" y="330537"/>
                  </a:moveTo>
                  <a:lnTo>
                    <a:pt x="1758250" y="304645"/>
                  </a:lnTo>
                  <a:lnTo>
                    <a:pt x="1764723" y="279229"/>
                  </a:lnTo>
                  <a:lnTo>
                    <a:pt x="1772434" y="254384"/>
                  </a:lnTo>
                  <a:lnTo>
                    <a:pt x="1781360" y="230207"/>
                  </a:lnTo>
                </a:path>
                <a:path w="3419475" h="3119754">
                  <a:moveTo>
                    <a:pt x="1109403" y="364573"/>
                  </a:moveTo>
                  <a:lnTo>
                    <a:pt x="1136851" y="385970"/>
                  </a:lnTo>
                  <a:lnTo>
                    <a:pt x="1163156" y="409356"/>
                  </a:lnTo>
                  <a:lnTo>
                    <a:pt x="1188270" y="434671"/>
                  </a:lnTo>
                  <a:lnTo>
                    <a:pt x="1212146" y="461855"/>
                  </a:lnTo>
                </a:path>
                <a:path w="3419475" h="3119754">
                  <a:moveTo>
                    <a:pt x="328861" y="1129367"/>
                  </a:moveTo>
                  <a:lnTo>
                    <a:pt x="323170" y="1104157"/>
                  </a:lnTo>
                  <a:lnTo>
                    <a:pt x="318288" y="1078662"/>
                  </a:lnTo>
                  <a:lnTo>
                    <a:pt x="314216" y="1052929"/>
                  </a:lnTo>
                  <a:lnTo>
                    <a:pt x="310954" y="1027005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37330" y="3205937"/>
            <a:ext cx="1060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009" y="2729483"/>
            <a:ext cx="8736330" cy="3176270"/>
            <a:chOff x="207009" y="2729483"/>
            <a:chExt cx="8736330" cy="3176270"/>
          </a:xfrm>
        </p:grpSpPr>
        <p:sp>
          <p:nvSpPr>
            <p:cNvPr id="8" name="object 8"/>
            <p:cNvSpPr/>
            <p:nvPr/>
          </p:nvSpPr>
          <p:spPr>
            <a:xfrm>
              <a:off x="236219" y="4383023"/>
              <a:ext cx="2190115" cy="1493520"/>
            </a:xfrm>
            <a:custGeom>
              <a:avLst/>
              <a:gdLst/>
              <a:ahLst/>
              <a:cxnLst/>
              <a:rect l="l" t="t" r="r" b="b"/>
              <a:pathLst>
                <a:path w="2190115" h="1493520">
                  <a:moveTo>
                    <a:pt x="0" y="248919"/>
                  </a:moveTo>
                  <a:lnTo>
                    <a:pt x="4010" y="204192"/>
                  </a:lnTo>
                  <a:lnTo>
                    <a:pt x="15572" y="162088"/>
                  </a:lnTo>
                  <a:lnTo>
                    <a:pt x="33984" y="123312"/>
                  </a:lnTo>
                  <a:lnTo>
                    <a:pt x="58541" y="88568"/>
                  </a:lnTo>
                  <a:lnTo>
                    <a:pt x="88542" y="58562"/>
                  </a:lnTo>
                  <a:lnTo>
                    <a:pt x="123284" y="33998"/>
                  </a:lnTo>
                  <a:lnTo>
                    <a:pt x="162062" y="15580"/>
                  </a:lnTo>
                  <a:lnTo>
                    <a:pt x="204175" y="4012"/>
                  </a:lnTo>
                  <a:lnTo>
                    <a:pt x="248920" y="0"/>
                  </a:lnTo>
                  <a:lnTo>
                    <a:pt x="1941068" y="0"/>
                  </a:lnTo>
                  <a:lnTo>
                    <a:pt x="1985795" y="4012"/>
                  </a:lnTo>
                  <a:lnTo>
                    <a:pt x="2027899" y="15580"/>
                  </a:lnTo>
                  <a:lnTo>
                    <a:pt x="2066675" y="33998"/>
                  </a:lnTo>
                  <a:lnTo>
                    <a:pt x="2101419" y="58562"/>
                  </a:lnTo>
                  <a:lnTo>
                    <a:pt x="2131425" y="88568"/>
                  </a:lnTo>
                  <a:lnTo>
                    <a:pt x="2155989" y="123312"/>
                  </a:lnTo>
                  <a:lnTo>
                    <a:pt x="2174407" y="162088"/>
                  </a:lnTo>
                  <a:lnTo>
                    <a:pt x="2185975" y="204192"/>
                  </a:lnTo>
                  <a:lnTo>
                    <a:pt x="2189988" y="248919"/>
                  </a:lnTo>
                  <a:lnTo>
                    <a:pt x="2189988" y="1244600"/>
                  </a:lnTo>
                  <a:lnTo>
                    <a:pt x="2185975" y="1289344"/>
                  </a:lnTo>
                  <a:lnTo>
                    <a:pt x="2174407" y="1331457"/>
                  </a:lnTo>
                  <a:lnTo>
                    <a:pt x="2155989" y="1370235"/>
                  </a:lnTo>
                  <a:lnTo>
                    <a:pt x="2131425" y="1404977"/>
                  </a:lnTo>
                  <a:lnTo>
                    <a:pt x="2101419" y="1434978"/>
                  </a:lnTo>
                  <a:lnTo>
                    <a:pt x="2066675" y="1459535"/>
                  </a:lnTo>
                  <a:lnTo>
                    <a:pt x="2027899" y="1477947"/>
                  </a:lnTo>
                  <a:lnTo>
                    <a:pt x="1985795" y="1489509"/>
                  </a:lnTo>
                  <a:lnTo>
                    <a:pt x="1941068" y="1493520"/>
                  </a:lnTo>
                  <a:lnTo>
                    <a:pt x="248920" y="1493520"/>
                  </a:lnTo>
                  <a:lnTo>
                    <a:pt x="204175" y="1489509"/>
                  </a:lnTo>
                  <a:lnTo>
                    <a:pt x="162062" y="1477947"/>
                  </a:lnTo>
                  <a:lnTo>
                    <a:pt x="123284" y="1459535"/>
                  </a:lnTo>
                  <a:lnTo>
                    <a:pt x="88542" y="1434978"/>
                  </a:lnTo>
                  <a:lnTo>
                    <a:pt x="58541" y="1404977"/>
                  </a:lnTo>
                  <a:lnTo>
                    <a:pt x="33984" y="1370235"/>
                  </a:lnTo>
                  <a:lnTo>
                    <a:pt x="15572" y="1331457"/>
                  </a:lnTo>
                  <a:lnTo>
                    <a:pt x="4010" y="1289344"/>
                  </a:lnTo>
                  <a:lnTo>
                    <a:pt x="0" y="1244600"/>
                  </a:lnTo>
                  <a:lnTo>
                    <a:pt x="0" y="248919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568" y="2729483"/>
              <a:ext cx="2493264" cy="145084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04571" y="4863846"/>
            <a:ext cx="11150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indent="-2286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Company  Branch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2083" y="2094864"/>
            <a:ext cx="6367780" cy="2962275"/>
            <a:chOff x="672083" y="2094864"/>
            <a:chExt cx="6367780" cy="2962275"/>
          </a:xfrm>
        </p:grpSpPr>
        <p:sp>
          <p:nvSpPr>
            <p:cNvPr id="12" name="object 12"/>
            <p:cNvSpPr/>
            <p:nvPr/>
          </p:nvSpPr>
          <p:spPr>
            <a:xfrm>
              <a:off x="1054567" y="4607188"/>
              <a:ext cx="514350" cy="163830"/>
            </a:xfrm>
            <a:custGeom>
              <a:avLst/>
              <a:gdLst/>
              <a:ahLst/>
              <a:cxnLst/>
              <a:rect l="l" t="t" r="r" b="b"/>
              <a:pathLst>
                <a:path w="514350" h="163829">
                  <a:moveTo>
                    <a:pt x="350140" y="0"/>
                  </a:moveTo>
                  <a:lnTo>
                    <a:pt x="163578" y="0"/>
                  </a:lnTo>
                  <a:lnTo>
                    <a:pt x="0" y="163741"/>
                  </a:lnTo>
                  <a:lnTo>
                    <a:pt x="514112" y="163741"/>
                  </a:lnTo>
                  <a:lnTo>
                    <a:pt x="35014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50" y="4044137"/>
              <a:ext cx="1001394" cy="533400"/>
            </a:xfrm>
            <a:custGeom>
              <a:avLst/>
              <a:gdLst/>
              <a:ahLst/>
              <a:cxnLst/>
              <a:rect l="l" t="t" r="r" b="b"/>
              <a:pathLst>
                <a:path w="1001394" h="533400">
                  <a:moveTo>
                    <a:pt x="264528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264528" y="533133"/>
                  </a:lnTo>
                  <a:lnTo>
                    <a:pt x="264528" y="0"/>
                  </a:lnTo>
                  <a:close/>
                </a:path>
                <a:path w="1001394" h="533400">
                  <a:moveTo>
                    <a:pt x="615061" y="0"/>
                  </a:moveTo>
                  <a:lnTo>
                    <a:pt x="392709" y="0"/>
                  </a:lnTo>
                  <a:lnTo>
                    <a:pt x="392709" y="533133"/>
                  </a:lnTo>
                  <a:lnTo>
                    <a:pt x="615061" y="533133"/>
                  </a:lnTo>
                  <a:lnTo>
                    <a:pt x="615061" y="0"/>
                  </a:lnTo>
                  <a:close/>
                </a:path>
                <a:path w="1001394" h="533400">
                  <a:moveTo>
                    <a:pt x="1000988" y="0"/>
                  </a:moveTo>
                  <a:lnTo>
                    <a:pt x="739876" y="0"/>
                  </a:lnTo>
                  <a:lnTo>
                    <a:pt x="739876" y="533133"/>
                  </a:lnTo>
                  <a:lnTo>
                    <a:pt x="1000988" y="533133"/>
                  </a:lnTo>
                  <a:lnTo>
                    <a:pt x="1000988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0471" y="4396424"/>
              <a:ext cx="63500" cy="180975"/>
            </a:xfrm>
            <a:custGeom>
              <a:avLst/>
              <a:gdLst/>
              <a:ahLst/>
              <a:cxnLst/>
              <a:rect l="l" t="t" r="r" b="b"/>
              <a:pathLst>
                <a:path w="63500" h="180975">
                  <a:moveTo>
                    <a:pt x="0" y="180840"/>
                  </a:moveTo>
                  <a:lnTo>
                    <a:pt x="63466" y="180840"/>
                  </a:lnTo>
                  <a:lnTo>
                    <a:pt x="63466" y="0"/>
                  </a:lnTo>
                  <a:lnTo>
                    <a:pt x="0" y="0"/>
                  </a:lnTo>
                  <a:lnTo>
                    <a:pt x="0" y="18084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" y="4290838"/>
              <a:ext cx="235542" cy="3056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9969" y="4044137"/>
              <a:ext cx="363855" cy="533400"/>
            </a:xfrm>
            <a:custGeom>
              <a:avLst/>
              <a:gdLst/>
              <a:ahLst/>
              <a:cxnLst/>
              <a:rect l="l" t="t" r="r" b="b"/>
              <a:pathLst>
                <a:path w="363855" h="533400">
                  <a:moveTo>
                    <a:pt x="43459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43459" y="533133"/>
                  </a:lnTo>
                  <a:lnTo>
                    <a:pt x="43459" y="0"/>
                  </a:lnTo>
                  <a:close/>
                </a:path>
                <a:path w="363855" h="533400">
                  <a:moveTo>
                    <a:pt x="363766" y="0"/>
                  </a:moveTo>
                  <a:lnTo>
                    <a:pt x="320306" y="0"/>
                  </a:lnTo>
                  <a:lnTo>
                    <a:pt x="320306" y="533133"/>
                  </a:lnTo>
                  <a:lnTo>
                    <a:pt x="363766" y="533133"/>
                  </a:lnTo>
                  <a:lnTo>
                    <a:pt x="36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9969" y="4044137"/>
              <a:ext cx="338455" cy="533400"/>
            </a:xfrm>
            <a:custGeom>
              <a:avLst/>
              <a:gdLst/>
              <a:ahLst/>
              <a:cxnLst/>
              <a:rect l="l" t="t" r="r" b="b"/>
              <a:pathLst>
                <a:path w="338455" h="533400">
                  <a:moveTo>
                    <a:pt x="16624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16624" y="533133"/>
                  </a:lnTo>
                  <a:lnTo>
                    <a:pt x="16624" y="0"/>
                  </a:lnTo>
                  <a:close/>
                </a:path>
                <a:path w="338455" h="533400">
                  <a:moveTo>
                    <a:pt x="338175" y="0"/>
                  </a:moveTo>
                  <a:lnTo>
                    <a:pt x="320306" y="0"/>
                  </a:lnTo>
                  <a:lnTo>
                    <a:pt x="320306" y="533133"/>
                  </a:lnTo>
                  <a:lnTo>
                    <a:pt x="338175" y="533133"/>
                  </a:lnTo>
                  <a:lnTo>
                    <a:pt x="33817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6641" y="3932576"/>
              <a:ext cx="1090295" cy="108585"/>
            </a:xfrm>
            <a:custGeom>
              <a:avLst/>
              <a:gdLst/>
              <a:ahLst/>
              <a:cxnLst/>
              <a:rect l="l" t="t" r="r" b="b"/>
              <a:pathLst>
                <a:path w="1090295" h="108585">
                  <a:moveTo>
                    <a:pt x="940050" y="0"/>
                  </a:moveTo>
                  <a:lnTo>
                    <a:pt x="150357" y="0"/>
                  </a:lnTo>
                  <a:lnTo>
                    <a:pt x="0" y="108155"/>
                  </a:lnTo>
                  <a:lnTo>
                    <a:pt x="1089967" y="108155"/>
                  </a:lnTo>
                  <a:lnTo>
                    <a:pt x="940050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2084" y="3906062"/>
              <a:ext cx="1280160" cy="898525"/>
            </a:xfrm>
            <a:custGeom>
              <a:avLst/>
              <a:gdLst/>
              <a:ahLst/>
              <a:cxnLst/>
              <a:rect l="l" t="t" r="r" b="b"/>
              <a:pathLst>
                <a:path w="1280160" h="898525">
                  <a:moveTo>
                    <a:pt x="244906" y="459155"/>
                  </a:moveTo>
                  <a:lnTo>
                    <a:pt x="190385" y="459155"/>
                  </a:lnTo>
                  <a:lnTo>
                    <a:pt x="190385" y="571169"/>
                  </a:lnTo>
                  <a:lnTo>
                    <a:pt x="244906" y="571169"/>
                  </a:lnTo>
                  <a:lnTo>
                    <a:pt x="244906" y="459155"/>
                  </a:lnTo>
                  <a:close/>
                </a:path>
                <a:path w="1280160" h="898525">
                  <a:moveTo>
                    <a:pt x="244906" y="223608"/>
                  </a:moveTo>
                  <a:lnTo>
                    <a:pt x="190385" y="223608"/>
                  </a:lnTo>
                  <a:lnTo>
                    <a:pt x="190385" y="335622"/>
                  </a:lnTo>
                  <a:lnTo>
                    <a:pt x="244906" y="335622"/>
                  </a:lnTo>
                  <a:lnTo>
                    <a:pt x="244906" y="223608"/>
                  </a:lnTo>
                  <a:close/>
                </a:path>
                <a:path w="1280160" h="898525">
                  <a:moveTo>
                    <a:pt x="350113" y="459155"/>
                  </a:moveTo>
                  <a:lnTo>
                    <a:pt x="295173" y="459155"/>
                  </a:lnTo>
                  <a:lnTo>
                    <a:pt x="295173" y="571169"/>
                  </a:lnTo>
                  <a:lnTo>
                    <a:pt x="350113" y="571169"/>
                  </a:lnTo>
                  <a:lnTo>
                    <a:pt x="350113" y="459155"/>
                  </a:lnTo>
                  <a:close/>
                </a:path>
                <a:path w="1280160" h="898525">
                  <a:moveTo>
                    <a:pt x="350113" y="223608"/>
                  </a:moveTo>
                  <a:lnTo>
                    <a:pt x="295173" y="223608"/>
                  </a:lnTo>
                  <a:lnTo>
                    <a:pt x="295173" y="335622"/>
                  </a:lnTo>
                  <a:lnTo>
                    <a:pt x="350113" y="335622"/>
                  </a:lnTo>
                  <a:lnTo>
                    <a:pt x="350113" y="223608"/>
                  </a:lnTo>
                  <a:close/>
                </a:path>
                <a:path w="1280160" h="898525">
                  <a:moveTo>
                    <a:pt x="661047" y="223583"/>
                  </a:moveTo>
                  <a:lnTo>
                    <a:pt x="618883" y="223583"/>
                  </a:lnTo>
                  <a:lnTo>
                    <a:pt x="618883" y="318922"/>
                  </a:lnTo>
                  <a:lnTo>
                    <a:pt x="661047" y="318922"/>
                  </a:lnTo>
                  <a:lnTo>
                    <a:pt x="661047" y="223583"/>
                  </a:lnTo>
                  <a:close/>
                </a:path>
                <a:path w="1280160" h="898525">
                  <a:moveTo>
                    <a:pt x="981379" y="459155"/>
                  </a:moveTo>
                  <a:lnTo>
                    <a:pt x="927277" y="459155"/>
                  </a:lnTo>
                  <a:lnTo>
                    <a:pt x="927277" y="571169"/>
                  </a:lnTo>
                  <a:lnTo>
                    <a:pt x="981379" y="571169"/>
                  </a:lnTo>
                  <a:lnTo>
                    <a:pt x="981379" y="459155"/>
                  </a:lnTo>
                  <a:close/>
                </a:path>
                <a:path w="1280160" h="898525">
                  <a:moveTo>
                    <a:pt x="981379" y="223608"/>
                  </a:moveTo>
                  <a:lnTo>
                    <a:pt x="927277" y="223608"/>
                  </a:lnTo>
                  <a:lnTo>
                    <a:pt x="927277" y="335622"/>
                  </a:lnTo>
                  <a:lnTo>
                    <a:pt x="981379" y="335622"/>
                  </a:lnTo>
                  <a:lnTo>
                    <a:pt x="981379" y="223608"/>
                  </a:lnTo>
                  <a:close/>
                </a:path>
                <a:path w="1280160" h="898525">
                  <a:moveTo>
                    <a:pt x="1086993" y="459155"/>
                  </a:moveTo>
                  <a:lnTo>
                    <a:pt x="1031621" y="459155"/>
                  </a:lnTo>
                  <a:lnTo>
                    <a:pt x="1031621" y="571169"/>
                  </a:lnTo>
                  <a:lnTo>
                    <a:pt x="1086993" y="571169"/>
                  </a:lnTo>
                  <a:lnTo>
                    <a:pt x="1086993" y="459155"/>
                  </a:lnTo>
                  <a:close/>
                </a:path>
                <a:path w="1280160" h="898525">
                  <a:moveTo>
                    <a:pt x="1086993" y="223608"/>
                  </a:moveTo>
                  <a:lnTo>
                    <a:pt x="1031621" y="223608"/>
                  </a:lnTo>
                  <a:lnTo>
                    <a:pt x="1031621" y="335622"/>
                  </a:lnTo>
                  <a:lnTo>
                    <a:pt x="1086993" y="335622"/>
                  </a:lnTo>
                  <a:lnTo>
                    <a:pt x="1086993" y="223608"/>
                  </a:lnTo>
                  <a:close/>
                </a:path>
                <a:path w="1280160" h="898525">
                  <a:moveTo>
                    <a:pt x="1279931" y="167601"/>
                  </a:moveTo>
                  <a:lnTo>
                    <a:pt x="1138555" y="61226"/>
                  </a:lnTo>
                  <a:lnTo>
                    <a:pt x="1138555" y="167601"/>
                  </a:lnTo>
                  <a:lnTo>
                    <a:pt x="1138555" y="671207"/>
                  </a:lnTo>
                  <a:lnTo>
                    <a:pt x="877443" y="671207"/>
                  </a:lnTo>
                  <a:lnTo>
                    <a:pt x="877443" y="167601"/>
                  </a:lnTo>
                  <a:lnTo>
                    <a:pt x="1138555" y="167601"/>
                  </a:lnTo>
                  <a:lnTo>
                    <a:pt x="1138555" y="61226"/>
                  </a:lnTo>
                  <a:lnTo>
                    <a:pt x="1109256" y="39179"/>
                  </a:lnTo>
                  <a:lnTo>
                    <a:pt x="1109256" y="112001"/>
                  </a:lnTo>
                  <a:lnTo>
                    <a:pt x="821651" y="112001"/>
                  </a:lnTo>
                  <a:lnTo>
                    <a:pt x="821651" y="167601"/>
                  </a:lnTo>
                  <a:lnTo>
                    <a:pt x="821651" y="671207"/>
                  </a:lnTo>
                  <a:lnTo>
                    <a:pt x="778192" y="671207"/>
                  </a:lnTo>
                  <a:lnTo>
                    <a:pt x="778192" y="471906"/>
                  </a:lnTo>
                  <a:lnTo>
                    <a:pt x="779056" y="471563"/>
                  </a:lnTo>
                  <a:lnTo>
                    <a:pt x="778192" y="467715"/>
                  </a:lnTo>
                  <a:lnTo>
                    <a:pt x="778192" y="167601"/>
                  </a:lnTo>
                  <a:lnTo>
                    <a:pt x="821651" y="167601"/>
                  </a:lnTo>
                  <a:lnTo>
                    <a:pt x="821651" y="112001"/>
                  </a:lnTo>
                  <a:lnTo>
                    <a:pt x="722401" y="112001"/>
                  </a:lnTo>
                  <a:lnTo>
                    <a:pt x="722401" y="167601"/>
                  </a:lnTo>
                  <a:lnTo>
                    <a:pt x="722401" y="375056"/>
                  </a:lnTo>
                  <a:lnTo>
                    <a:pt x="722401" y="515581"/>
                  </a:lnTo>
                  <a:lnTo>
                    <a:pt x="722401" y="671207"/>
                  </a:lnTo>
                  <a:lnTo>
                    <a:pt x="696810" y="671207"/>
                  </a:lnTo>
                  <a:lnTo>
                    <a:pt x="696810" y="515581"/>
                  </a:lnTo>
                  <a:lnTo>
                    <a:pt x="722401" y="515581"/>
                  </a:lnTo>
                  <a:lnTo>
                    <a:pt x="722401" y="375056"/>
                  </a:lnTo>
                  <a:lnTo>
                    <a:pt x="719582" y="372897"/>
                  </a:lnTo>
                  <a:lnTo>
                    <a:pt x="719582" y="459994"/>
                  </a:lnTo>
                  <a:lnTo>
                    <a:pt x="663587" y="459994"/>
                  </a:lnTo>
                  <a:lnTo>
                    <a:pt x="663587" y="515581"/>
                  </a:lnTo>
                  <a:lnTo>
                    <a:pt x="663587" y="671207"/>
                  </a:lnTo>
                  <a:lnTo>
                    <a:pt x="618871" y="671207"/>
                  </a:lnTo>
                  <a:lnTo>
                    <a:pt x="618871" y="515581"/>
                  </a:lnTo>
                  <a:lnTo>
                    <a:pt x="663587" y="515581"/>
                  </a:lnTo>
                  <a:lnTo>
                    <a:pt x="663587" y="459994"/>
                  </a:lnTo>
                  <a:lnTo>
                    <a:pt x="586066" y="459994"/>
                  </a:lnTo>
                  <a:lnTo>
                    <a:pt x="586066" y="515581"/>
                  </a:lnTo>
                  <a:lnTo>
                    <a:pt x="586066" y="671207"/>
                  </a:lnTo>
                  <a:lnTo>
                    <a:pt x="557136" y="671207"/>
                  </a:lnTo>
                  <a:lnTo>
                    <a:pt x="557136" y="515581"/>
                  </a:lnTo>
                  <a:lnTo>
                    <a:pt x="586066" y="515581"/>
                  </a:lnTo>
                  <a:lnTo>
                    <a:pt x="586066" y="459994"/>
                  </a:lnTo>
                  <a:lnTo>
                    <a:pt x="562432" y="459994"/>
                  </a:lnTo>
                  <a:lnTo>
                    <a:pt x="563943" y="455726"/>
                  </a:lnTo>
                  <a:lnTo>
                    <a:pt x="587362" y="423252"/>
                  </a:lnTo>
                  <a:lnTo>
                    <a:pt x="624433" y="404863"/>
                  </a:lnTo>
                  <a:lnTo>
                    <a:pt x="637197" y="403567"/>
                  </a:lnTo>
                  <a:lnTo>
                    <a:pt x="650824" y="404431"/>
                  </a:lnTo>
                  <a:lnTo>
                    <a:pt x="688733" y="418973"/>
                  </a:lnTo>
                  <a:lnTo>
                    <a:pt x="715581" y="449313"/>
                  </a:lnTo>
                  <a:lnTo>
                    <a:pt x="719582" y="459994"/>
                  </a:lnTo>
                  <a:lnTo>
                    <a:pt x="719582" y="372897"/>
                  </a:lnTo>
                  <a:lnTo>
                    <a:pt x="684491" y="354838"/>
                  </a:lnTo>
                  <a:lnTo>
                    <a:pt x="649973" y="347992"/>
                  </a:lnTo>
                  <a:lnTo>
                    <a:pt x="633361" y="347992"/>
                  </a:lnTo>
                  <a:lnTo>
                    <a:pt x="582663" y="360845"/>
                  </a:lnTo>
                  <a:lnTo>
                    <a:pt x="557136" y="376199"/>
                  </a:lnTo>
                  <a:lnTo>
                    <a:pt x="557136" y="167601"/>
                  </a:lnTo>
                  <a:lnTo>
                    <a:pt x="722401" y="167601"/>
                  </a:lnTo>
                  <a:lnTo>
                    <a:pt x="722401" y="112001"/>
                  </a:lnTo>
                  <a:lnTo>
                    <a:pt x="501345" y="112001"/>
                  </a:lnTo>
                  <a:lnTo>
                    <a:pt x="501345" y="167601"/>
                  </a:lnTo>
                  <a:lnTo>
                    <a:pt x="501345" y="671207"/>
                  </a:lnTo>
                  <a:lnTo>
                    <a:pt x="457885" y="671207"/>
                  </a:lnTo>
                  <a:lnTo>
                    <a:pt x="457885" y="167601"/>
                  </a:lnTo>
                  <a:lnTo>
                    <a:pt x="501345" y="167601"/>
                  </a:lnTo>
                  <a:lnTo>
                    <a:pt x="501345" y="112001"/>
                  </a:lnTo>
                  <a:lnTo>
                    <a:pt x="402094" y="112001"/>
                  </a:lnTo>
                  <a:lnTo>
                    <a:pt x="402094" y="167601"/>
                  </a:lnTo>
                  <a:lnTo>
                    <a:pt x="402094" y="671207"/>
                  </a:lnTo>
                  <a:lnTo>
                    <a:pt x="137566" y="671207"/>
                  </a:lnTo>
                  <a:lnTo>
                    <a:pt x="137566" y="167601"/>
                  </a:lnTo>
                  <a:lnTo>
                    <a:pt x="402094" y="167601"/>
                  </a:lnTo>
                  <a:lnTo>
                    <a:pt x="402094" y="112001"/>
                  </a:lnTo>
                  <a:lnTo>
                    <a:pt x="168706" y="112001"/>
                  </a:lnTo>
                  <a:lnTo>
                    <a:pt x="251726" y="55562"/>
                  </a:lnTo>
                  <a:lnTo>
                    <a:pt x="1031201" y="55562"/>
                  </a:lnTo>
                  <a:lnTo>
                    <a:pt x="1109256" y="112001"/>
                  </a:lnTo>
                  <a:lnTo>
                    <a:pt x="1109256" y="39179"/>
                  </a:lnTo>
                  <a:lnTo>
                    <a:pt x="1057186" y="0"/>
                  </a:lnTo>
                  <a:lnTo>
                    <a:pt x="222338" y="0"/>
                  </a:lnTo>
                  <a:lnTo>
                    <a:pt x="0" y="167601"/>
                  </a:lnTo>
                  <a:lnTo>
                    <a:pt x="81775" y="167601"/>
                  </a:lnTo>
                  <a:lnTo>
                    <a:pt x="81775" y="671207"/>
                  </a:lnTo>
                  <a:lnTo>
                    <a:pt x="0" y="671207"/>
                  </a:lnTo>
                  <a:lnTo>
                    <a:pt x="0" y="730211"/>
                  </a:lnTo>
                  <a:lnTo>
                    <a:pt x="481291" y="730211"/>
                  </a:lnTo>
                  <a:lnTo>
                    <a:pt x="313905" y="898220"/>
                  </a:lnTo>
                  <a:lnTo>
                    <a:pt x="969022" y="898220"/>
                  </a:lnTo>
                  <a:lnTo>
                    <a:pt x="838250" y="767003"/>
                  </a:lnTo>
                  <a:lnTo>
                    <a:pt x="838250" y="841794"/>
                  </a:lnTo>
                  <a:lnTo>
                    <a:pt x="444690" y="841794"/>
                  </a:lnTo>
                  <a:lnTo>
                    <a:pt x="556272" y="730211"/>
                  </a:lnTo>
                  <a:lnTo>
                    <a:pt x="726668" y="730211"/>
                  </a:lnTo>
                  <a:lnTo>
                    <a:pt x="838250" y="841794"/>
                  </a:lnTo>
                  <a:lnTo>
                    <a:pt x="838250" y="767003"/>
                  </a:lnTo>
                  <a:lnTo>
                    <a:pt x="801598" y="730211"/>
                  </a:lnTo>
                  <a:lnTo>
                    <a:pt x="1279931" y="730211"/>
                  </a:lnTo>
                  <a:lnTo>
                    <a:pt x="1279931" y="671207"/>
                  </a:lnTo>
                  <a:lnTo>
                    <a:pt x="1194346" y="671207"/>
                  </a:lnTo>
                  <a:lnTo>
                    <a:pt x="1194346" y="167601"/>
                  </a:lnTo>
                  <a:lnTo>
                    <a:pt x="1279931" y="167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16580" y="3689095"/>
              <a:ext cx="3637915" cy="1353185"/>
            </a:xfrm>
            <a:custGeom>
              <a:avLst/>
              <a:gdLst/>
              <a:ahLst/>
              <a:cxnLst/>
              <a:rect l="l" t="t" r="r" b="b"/>
              <a:pathLst>
                <a:path w="3637915" h="1353185">
                  <a:moveTo>
                    <a:pt x="3510026" y="0"/>
                  </a:moveTo>
                  <a:lnTo>
                    <a:pt x="0" y="773302"/>
                  </a:lnTo>
                  <a:lnTo>
                    <a:pt x="127762" y="1353058"/>
                  </a:lnTo>
                  <a:lnTo>
                    <a:pt x="3637788" y="579754"/>
                  </a:lnTo>
                  <a:lnTo>
                    <a:pt x="351002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16580" y="3689095"/>
              <a:ext cx="3637915" cy="1353185"/>
            </a:xfrm>
            <a:custGeom>
              <a:avLst/>
              <a:gdLst/>
              <a:ahLst/>
              <a:cxnLst/>
              <a:rect l="l" t="t" r="r" b="b"/>
              <a:pathLst>
                <a:path w="3637915" h="1353185">
                  <a:moveTo>
                    <a:pt x="0" y="773302"/>
                  </a:moveTo>
                  <a:lnTo>
                    <a:pt x="3510026" y="0"/>
                  </a:lnTo>
                  <a:lnTo>
                    <a:pt x="3637788" y="579754"/>
                  </a:lnTo>
                  <a:lnTo>
                    <a:pt x="127762" y="1353058"/>
                  </a:lnTo>
                  <a:lnTo>
                    <a:pt x="0" y="773302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99102" y="4464685"/>
              <a:ext cx="166370" cy="579755"/>
            </a:xfrm>
            <a:custGeom>
              <a:avLst/>
              <a:gdLst/>
              <a:ahLst/>
              <a:cxnLst/>
              <a:rect l="l" t="t" r="r" b="b"/>
              <a:pathLst>
                <a:path w="166369" h="579754">
                  <a:moveTo>
                    <a:pt x="19129" y="0"/>
                  </a:moveTo>
                  <a:lnTo>
                    <a:pt x="7174" y="13479"/>
                  </a:lnTo>
                  <a:lnTo>
                    <a:pt x="831" y="45517"/>
                  </a:lnTo>
                  <a:lnTo>
                    <a:pt x="0" y="93233"/>
                  </a:lnTo>
                  <a:lnTo>
                    <a:pt x="4576" y="153745"/>
                  </a:lnTo>
                  <a:lnTo>
                    <a:pt x="14458" y="224169"/>
                  </a:lnTo>
                  <a:lnTo>
                    <a:pt x="29543" y="301625"/>
                  </a:lnTo>
                  <a:lnTo>
                    <a:pt x="48395" y="378283"/>
                  </a:lnTo>
                  <a:lnTo>
                    <a:pt x="69026" y="446348"/>
                  </a:lnTo>
                  <a:lnTo>
                    <a:pt x="90312" y="503174"/>
                  </a:lnTo>
                  <a:lnTo>
                    <a:pt x="111133" y="546114"/>
                  </a:lnTo>
                  <a:lnTo>
                    <a:pt x="146891" y="579754"/>
                  </a:lnTo>
                  <a:lnTo>
                    <a:pt x="158802" y="566275"/>
                  </a:lnTo>
                  <a:lnTo>
                    <a:pt x="165132" y="534237"/>
                  </a:lnTo>
                  <a:lnTo>
                    <a:pt x="165973" y="486521"/>
                  </a:lnTo>
                  <a:lnTo>
                    <a:pt x="161416" y="426009"/>
                  </a:lnTo>
                  <a:lnTo>
                    <a:pt x="151553" y="355585"/>
                  </a:lnTo>
                  <a:lnTo>
                    <a:pt x="136477" y="278129"/>
                  </a:lnTo>
                  <a:lnTo>
                    <a:pt x="117572" y="201471"/>
                  </a:lnTo>
                  <a:lnTo>
                    <a:pt x="96909" y="133406"/>
                  </a:lnTo>
                  <a:lnTo>
                    <a:pt x="75612" y="76580"/>
                  </a:lnTo>
                  <a:lnTo>
                    <a:pt x="54802" y="33640"/>
                  </a:lnTo>
                  <a:lnTo>
                    <a:pt x="19129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9102" y="4464685"/>
              <a:ext cx="166370" cy="579755"/>
            </a:xfrm>
            <a:custGeom>
              <a:avLst/>
              <a:gdLst/>
              <a:ahLst/>
              <a:cxnLst/>
              <a:rect l="l" t="t" r="r" b="b"/>
              <a:pathLst>
                <a:path w="166369" h="579754">
                  <a:moveTo>
                    <a:pt x="29543" y="301625"/>
                  </a:moveTo>
                  <a:lnTo>
                    <a:pt x="14458" y="224169"/>
                  </a:lnTo>
                  <a:lnTo>
                    <a:pt x="4576" y="153745"/>
                  </a:lnTo>
                  <a:lnTo>
                    <a:pt x="0" y="93233"/>
                  </a:lnTo>
                  <a:lnTo>
                    <a:pt x="831" y="45517"/>
                  </a:lnTo>
                  <a:lnTo>
                    <a:pt x="7174" y="13479"/>
                  </a:lnTo>
                  <a:lnTo>
                    <a:pt x="19129" y="0"/>
                  </a:lnTo>
                  <a:lnTo>
                    <a:pt x="35600" y="7231"/>
                  </a:lnTo>
                  <a:lnTo>
                    <a:pt x="75612" y="76580"/>
                  </a:lnTo>
                  <a:lnTo>
                    <a:pt x="96909" y="133406"/>
                  </a:lnTo>
                  <a:lnTo>
                    <a:pt x="117572" y="201471"/>
                  </a:lnTo>
                  <a:lnTo>
                    <a:pt x="136477" y="278129"/>
                  </a:lnTo>
                  <a:lnTo>
                    <a:pt x="151553" y="355585"/>
                  </a:lnTo>
                  <a:lnTo>
                    <a:pt x="161416" y="426009"/>
                  </a:lnTo>
                  <a:lnTo>
                    <a:pt x="165973" y="486521"/>
                  </a:lnTo>
                  <a:lnTo>
                    <a:pt x="165132" y="534237"/>
                  </a:lnTo>
                  <a:lnTo>
                    <a:pt x="158802" y="566275"/>
                  </a:lnTo>
                  <a:lnTo>
                    <a:pt x="146891" y="579754"/>
                  </a:lnTo>
                  <a:lnTo>
                    <a:pt x="130367" y="572523"/>
                  </a:lnTo>
                  <a:lnTo>
                    <a:pt x="90312" y="503174"/>
                  </a:lnTo>
                  <a:lnTo>
                    <a:pt x="69026" y="446348"/>
                  </a:lnTo>
                  <a:lnTo>
                    <a:pt x="48395" y="378283"/>
                  </a:lnTo>
                  <a:lnTo>
                    <a:pt x="29543" y="3016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21788" y="4439538"/>
              <a:ext cx="367030" cy="579755"/>
            </a:xfrm>
            <a:custGeom>
              <a:avLst/>
              <a:gdLst/>
              <a:ahLst/>
              <a:cxnLst/>
              <a:rect l="l" t="t" r="r" b="b"/>
              <a:pathLst>
                <a:path w="367030" h="579754">
                  <a:moveTo>
                    <a:pt x="251206" y="0"/>
                  </a:moveTo>
                  <a:lnTo>
                    <a:pt x="0" y="55244"/>
                  </a:lnTo>
                  <a:lnTo>
                    <a:pt x="115443" y="579247"/>
                  </a:lnTo>
                  <a:lnTo>
                    <a:pt x="366649" y="524002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73730" y="3956811"/>
              <a:ext cx="3611245" cy="795655"/>
            </a:xfrm>
            <a:custGeom>
              <a:avLst/>
              <a:gdLst/>
              <a:ahLst/>
              <a:cxnLst/>
              <a:rect l="l" t="t" r="r" b="b"/>
              <a:pathLst>
                <a:path w="3611245" h="795654">
                  <a:moveTo>
                    <a:pt x="0" y="795401"/>
                  </a:moveTo>
                  <a:lnTo>
                    <a:pt x="3610736" y="0"/>
                  </a:lnTo>
                </a:path>
              </a:pathLst>
            </a:custGeom>
            <a:ln w="101599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02461" y="3693159"/>
              <a:ext cx="165100" cy="579755"/>
            </a:xfrm>
            <a:custGeom>
              <a:avLst/>
              <a:gdLst/>
              <a:ahLst/>
              <a:cxnLst/>
              <a:rect l="l" t="t" r="r" b="b"/>
              <a:pathLst>
                <a:path w="165100" h="579754">
                  <a:moveTo>
                    <a:pt x="18557" y="0"/>
                  </a:moveTo>
                  <a:lnTo>
                    <a:pt x="6835" y="13416"/>
                  </a:lnTo>
                  <a:lnTo>
                    <a:pt x="683" y="45400"/>
                  </a:lnTo>
                  <a:lnTo>
                    <a:pt x="0" y="93075"/>
                  </a:lnTo>
                  <a:lnTo>
                    <a:pt x="4681" y="153566"/>
                  </a:lnTo>
                  <a:lnTo>
                    <a:pt x="14627" y="223999"/>
                  </a:lnTo>
                  <a:lnTo>
                    <a:pt x="29733" y="301497"/>
                  </a:lnTo>
                  <a:lnTo>
                    <a:pt x="48609" y="378166"/>
                  </a:lnTo>
                  <a:lnTo>
                    <a:pt x="69188" y="446254"/>
                  </a:lnTo>
                  <a:lnTo>
                    <a:pt x="90360" y="503110"/>
                  </a:lnTo>
                  <a:lnTo>
                    <a:pt x="111013" y="546081"/>
                  </a:lnTo>
                  <a:lnTo>
                    <a:pt x="146319" y="579754"/>
                  </a:lnTo>
                  <a:lnTo>
                    <a:pt x="158042" y="566338"/>
                  </a:lnTo>
                  <a:lnTo>
                    <a:pt x="164193" y="534354"/>
                  </a:lnTo>
                  <a:lnTo>
                    <a:pt x="164877" y="486679"/>
                  </a:lnTo>
                  <a:lnTo>
                    <a:pt x="160195" y="426188"/>
                  </a:lnTo>
                  <a:lnTo>
                    <a:pt x="150250" y="355755"/>
                  </a:lnTo>
                  <a:lnTo>
                    <a:pt x="135143" y="278256"/>
                  </a:lnTo>
                  <a:lnTo>
                    <a:pt x="116268" y="201588"/>
                  </a:lnTo>
                  <a:lnTo>
                    <a:pt x="95689" y="133500"/>
                  </a:lnTo>
                  <a:lnTo>
                    <a:pt x="74517" y="76644"/>
                  </a:lnTo>
                  <a:lnTo>
                    <a:pt x="53863" y="33673"/>
                  </a:lnTo>
                  <a:lnTo>
                    <a:pt x="18557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2461" y="3693159"/>
              <a:ext cx="165100" cy="579755"/>
            </a:xfrm>
            <a:custGeom>
              <a:avLst/>
              <a:gdLst/>
              <a:ahLst/>
              <a:cxnLst/>
              <a:rect l="l" t="t" r="r" b="b"/>
              <a:pathLst>
                <a:path w="165100" h="579754">
                  <a:moveTo>
                    <a:pt x="29733" y="301497"/>
                  </a:moveTo>
                  <a:lnTo>
                    <a:pt x="14627" y="223999"/>
                  </a:lnTo>
                  <a:lnTo>
                    <a:pt x="4681" y="153566"/>
                  </a:lnTo>
                  <a:lnTo>
                    <a:pt x="0" y="93075"/>
                  </a:lnTo>
                  <a:lnTo>
                    <a:pt x="683" y="45400"/>
                  </a:lnTo>
                  <a:lnTo>
                    <a:pt x="6835" y="13416"/>
                  </a:lnTo>
                  <a:lnTo>
                    <a:pt x="18557" y="0"/>
                  </a:lnTo>
                  <a:lnTo>
                    <a:pt x="34840" y="7241"/>
                  </a:lnTo>
                  <a:lnTo>
                    <a:pt x="74517" y="76644"/>
                  </a:lnTo>
                  <a:lnTo>
                    <a:pt x="95689" y="133500"/>
                  </a:lnTo>
                  <a:lnTo>
                    <a:pt x="116268" y="201588"/>
                  </a:lnTo>
                  <a:lnTo>
                    <a:pt x="135143" y="278256"/>
                  </a:lnTo>
                  <a:lnTo>
                    <a:pt x="150250" y="355755"/>
                  </a:lnTo>
                  <a:lnTo>
                    <a:pt x="160195" y="426188"/>
                  </a:lnTo>
                  <a:lnTo>
                    <a:pt x="164877" y="486679"/>
                  </a:lnTo>
                  <a:lnTo>
                    <a:pt x="164193" y="534354"/>
                  </a:lnTo>
                  <a:lnTo>
                    <a:pt x="158042" y="566338"/>
                  </a:lnTo>
                  <a:lnTo>
                    <a:pt x="146319" y="579754"/>
                  </a:lnTo>
                  <a:lnTo>
                    <a:pt x="130037" y="572513"/>
                  </a:lnTo>
                  <a:lnTo>
                    <a:pt x="90360" y="503110"/>
                  </a:lnTo>
                  <a:lnTo>
                    <a:pt x="69188" y="446254"/>
                  </a:lnTo>
                  <a:lnTo>
                    <a:pt x="48609" y="378166"/>
                  </a:lnTo>
                  <a:lnTo>
                    <a:pt x="29733" y="30149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606" y="3741800"/>
              <a:ext cx="4213860" cy="1268730"/>
            </a:xfrm>
            <a:custGeom>
              <a:avLst/>
              <a:gdLst/>
              <a:ahLst/>
              <a:cxnLst/>
              <a:rect l="l" t="t" r="r" b="b"/>
              <a:pathLst>
                <a:path w="4213859" h="1268729">
                  <a:moveTo>
                    <a:pt x="323215" y="1133602"/>
                  </a:moveTo>
                  <a:lnTo>
                    <a:pt x="278384" y="930529"/>
                  </a:lnTo>
                  <a:lnTo>
                    <a:pt x="128016" y="963549"/>
                  </a:lnTo>
                  <a:lnTo>
                    <a:pt x="105664" y="862076"/>
                  </a:lnTo>
                  <a:lnTo>
                    <a:pt x="0" y="1098296"/>
                  </a:lnTo>
                  <a:lnTo>
                    <a:pt x="195199" y="1268222"/>
                  </a:lnTo>
                  <a:lnTo>
                    <a:pt x="172847" y="1166749"/>
                  </a:lnTo>
                  <a:lnTo>
                    <a:pt x="323215" y="1133602"/>
                  </a:lnTo>
                  <a:close/>
                </a:path>
                <a:path w="4213859" h="1268729">
                  <a:moveTo>
                    <a:pt x="4213339" y="164338"/>
                  </a:moveTo>
                  <a:lnTo>
                    <a:pt x="3992626" y="0"/>
                  </a:lnTo>
                  <a:lnTo>
                    <a:pt x="4015105" y="101600"/>
                  </a:lnTo>
                  <a:lnTo>
                    <a:pt x="3839083" y="140335"/>
                  </a:lnTo>
                  <a:lnTo>
                    <a:pt x="3883787" y="343408"/>
                  </a:lnTo>
                  <a:lnTo>
                    <a:pt x="4059809" y="304673"/>
                  </a:lnTo>
                  <a:lnTo>
                    <a:pt x="4082161" y="406273"/>
                  </a:lnTo>
                  <a:lnTo>
                    <a:pt x="4213339" y="16433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204" y="4031644"/>
              <a:ext cx="1625473" cy="7433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689225" y="2107564"/>
              <a:ext cx="3640454" cy="1327150"/>
            </a:xfrm>
            <a:custGeom>
              <a:avLst/>
              <a:gdLst/>
              <a:ahLst/>
              <a:cxnLst/>
              <a:rect l="l" t="t" r="r" b="b"/>
              <a:pathLst>
                <a:path w="3640454" h="1327150">
                  <a:moveTo>
                    <a:pt x="123062" y="0"/>
                  </a:moveTo>
                  <a:lnTo>
                    <a:pt x="0" y="579247"/>
                  </a:lnTo>
                  <a:lnTo>
                    <a:pt x="3517011" y="1326769"/>
                  </a:lnTo>
                  <a:lnTo>
                    <a:pt x="3640201" y="747649"/>
                  </a:lnTo>
                  <a:lnTo>
                    <a:pt x="123062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225" y="2107564"/>
              <a:ext cx="3640454" cy="1327150"/>
            </a:xfrm>
            <a:custGeom>
              <a:avLst/>
              <a:gdLst/>
              <a:ahLst/>
              <a:cxnLst/>
              <a:rect l="l" t="t" r="r" b="b"/>
              <a:pathLst>
                <a:path w="3640454" h="1327150">
                  <a:moveTo>
                    <a:pt x="123062" y="0"/>
                  </a:moveTo>
                  <a:lnTo>
                    <a:pt x="3640201" y="747649"/>
                  </a:lnTo>
                  <a:lnTo>
                    <a:pt x="3517011" y="1326769"/>
                  </a:lnTo>
                  <a:lnTo>
                    <a:pt x="0" y="579247"/>
                  </a:lnTo>
                  <a:lnTo>
                    <a:pt x="123062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5793" y="2109850"/>
              <a:ext cx="163195" cy="579755"/>
            </a:xfrm>
            <a:custGeom>
              <a:avLst/>
              <a:gdLst/>
              <a:ahLst/>
              <a:cxnLst/>
              <a:rect l="l" t="t" r="r" b="b"/>
              <a:pathLst>
                <a:path w="163194" h="579755">
                  <a:moveTo>
                    <a:pt x="142938" y="0"/>
                  </a:moveTo>
                  <a:lnTo>
                    <a:pt x="107486" y="33843"/>
                  </a:lnTo>
                  <a:lnTo>
                    <a:pt x="87010" y="76835"/>
                  </a:lnTo>
                  <a:lnTo>
                    <a:pt x="66164" y="133669"/>
                  </a:lnTo>
                  <a:lnTo>
                    <a:pt x="46045" y="201694"/>
                  </a:lnTo>
                  <a:lnTo>
                    <a:pt x="27749" y="278257"/>
                  </a:lnTo>
                  <a:lnTo>
                    <a:pt x="13337" y="355638"/>
                  </a:lnTo>
                  <a:lnTo>
                    <a:pt x="4061" y="425972"/>
                  </a:lnTo>
                  <a:lnTo>
                    <a:pt x="0" y="486378"/>
                  </a:lnTo>
                  <a:lnTo>
                    <a:pt x="1230" y="533978"/>
                  </a:lnTo>
                  <a:lnTo>
                    <a:pt x="7829" y="565894"/>
                  </a:lnTo>
                  <a:lnTo>
                    <a:pt x="19875" y="579247"/>
                  </a:lnTo>
                  <a:lnTo>
                    <a:pt x="36309" y="571952"/>
                  </a:lnTo>
                  <a:lnTo>
                    <a:pt x="75739" y="502507"/>
                  </a:lnTo>
                  <a:lnTo>
                    <a:pt x="96555" y="445661"/>
                  </a:lnTo>
                  <a:lnTo>
                    <a:pt x="116651" y="377605"/>
                  </a:lnTo>
                  <a:lnTo>
                    <a:pt x="134937" y="300989"/>
                  </a:lnTo>
                  <a:lnTo>
                    <a:pt x="149403" y="223617"/>
                  </a:lnTo>
                  <a:lnTo>
                    <a:pt x="158714" y="153303"/>
                  </a:lnTo>
                  <a:lnTo>
                    <a:pt x="162798" y="92916"/>
                  </a:lnTo>
                  <a:lnTo>
                    <a:pt x="161579" y="45324"/>
                  </a:lnTo>
                  <a:lnTo>
                    <a:pt x="154984" y="13396"/>
                  </a:lnTo>
                  <a:lnTo>
                    <a:pt x="142938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65793" y="2109850"/>
              <a:ext cx="163195" cy="579755"/>
            </a:xfrm>
            <a:custGeom>
              <a:avLst/>
              <a:gdLst/>
              <a:ahLst/>
              <a:cxnLst/>
              <a:rect l="l" t="t" r="r" b="b"/>
              <a:pathLst>
                <a:path w="163194" h="579755">
                  <a:moveTo>
                    <a:pt x="27749" y="278257"/>
                  </a:moveTo>
                  <a:lnTo>
                    <a:pt x="46045" y="201694"/>
                  </a:lnTo>
                  <a:lnTo>
                    <a:pt x="66164" y="133669"/>
                  </a:lnTo>
                  <a:lnTo>
                    <a:pt x="87010" y="76835"/>
                  </a:lnTo>
                  <a:lnTo>
                    <a:pt x="107486" y="33843"/>
                  </a:lnTo>
                  <a:lnTo>
                    <a:pt x="142938" y="0"/>
                  </a:lnTo>
                  <a:lnTo>
                    <a:pt x="154984" y="13396"/>
                  </a:lnTo>
                  <a:lnTo>
                    <a:pt x="161579" y="45324"/>
                  </a:lnTo>
                  <a:lnTo>
                    <a:pt x="162798" y="92916"/>
                  </a:lnTo>
                  <a:lnTo>
                    <a:pt x="158714" y="153303"/>
                  </a:lnTo>
                  <a:lnTo>
                    <a:pt x="149403" y="223617"/>
                  </a:lnTo>
                  <a:lnTo>
                    <a:pt x="134937" y="300989"/>
                  </a:lnTo>
                  <a:lnTo>
                    <a:pt x="116651" y="377605"/>
                  </a:lnTo>
                  <a:lnTo>
                    <a:pt x="96555" y="445661"/>
                  </a:lnTo>
                  <a:lnTo>
                    <a:pt x="75739" y="502507"/>
                  </a:lnTo>
                  <a:lnTo>
                    <a:pt x="55294" y="545488"/>
                  </a:lnTo>
                  <a:lnTo>
                    <a:pt x="19875" y="579247"/>
                  </a:lnTo>
                  <a:lnTo>
                    <a:pt x="7829" y="565894"/>
                  </a:lnTo>
                  <a:lnTo>
                    <a:pt x="1230" y="533978"/>
                  </a:lnTo>
                  <a:lnTo>
                    <a:pt x="0" y="486378"/>
                  </a:lnTo>
                  <a:lnTo>
                    <a:pt x="4061" y="425972"/>
                  </a:lnTo>
                  <a:lnTo>
                    <a:pt x="13337" y="355638"/>
                  </a:lnTo>
                  <a:lnTo>
                    <a:pt x="27749" y="278257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92019" y="2138171"/>
              <a:ext cx="363220" cy="577215"/>
            </a:xfrm>
            <a:custGeom>
              <a:avLst/>
              <a:gdLst/>
              <a:ahLst/>
              <a:cxnLst/>
              <a:rect l="l" t="t" r="r" b="b"/>
              <a:pathLst>
                <a:path w="363219" h="577214">
                  <a:moveTo>
                    <a:pt x="111251" y="0"/>
                  </a:moveTo>
                  <a:lnTo>
                    <a:pt x="0" y="523239"/>
                  </a:lnTo>
                  <a:lnTo>
                    <a:pt x="251460" y="576706"/>
                  </a:lnTo>
                  <a:lnTo>
                    <a:pt x="362712" y="53466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50311" y="2396743"/>
              <a:ext cx="3618229" cy="769620"/>
            </a:xfrm>
            <a:custGeom>
              <a:avLst/>
              <a:gdLst/>
              <a:ahLst/>
              <a:cxnLst/>
              <a:rect l="l" t="t" r="r" b="b"/>
              <a:pathLst>
                <a:path w="3618229" h="769619">
                  <a:moveTo>
                    <a:pt x="0" y="0"/>
                  </a:moveTo>
                  <a:lnTo>
                    <a:pt x="3617976" y="769111"/>
                  </a:lnTo>
                </a:path>
              </a:pathLst>
            </a:custGeom>
            <a:ln w="101600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78645" y="2852800"/>
              <a:ext cx="161925" cy="579755"/>
            </a:xfrm>
            <a:custGeom>
              <a:avLst/>
              <a:gdLst/>
              <a:ahLst/>
              <a:cxnLst/>
              <a:rect l="l" t="t" r="r" b="b"/>
              <a:pathLst>
                <a:path w="161925" h="579754">
                  <a:moveTo>
                    <a:pt x="142398" y="0"/>
                  </a:moveTo>
                  <a:lnTo>
                    <a:pt x="107374" y="33932"/>
                  </a:lnTo>
                  <a:lnTo>
                    <a:pt x="87058" y="76946"/>
                  </a:lnTo>
                  <a:lnTo>
                    <a:pt x="66339" y="133792"/>
                  </a:lnTo>
                  <a:lnTo>
                    <a:pt x="46319" y="201821"/>
                  </a:lnTo>
                  <a:lnTo>
                    <a:pt x="28098" y="278384"/>
                  </a:lnTo>
                  <a:lnTo>
                    <a:pt x="13603" y="355800"/>
                  </a:lnTo>
                  <a:lnTo>
                    <a:pt x="4208" y="426122"/>
                  </a:lnTo>
                  <a:lnTo>
                    <a:pt x="0" y="486489"/>
                  </a:lnTo>
                  <a:lnTo>
                    <a:pt x="1061" y="534039"/>
                  </a:lnTo>
                  <a:lnTo>
                    <a:pt x="7478" y="565912"/>
                  </a:lnTo>
                  <a:lnTo>
                    <a:pt x="19335" y="579247"/>
                  </a:lnTo>
                  <a:lnTo>
                    <a:pt x="35545" y="571890"/>
                  </a:lnTo>
                  <a:lnTo>
                    <a:pt x="74676" y="502348"/>
                  </a:lnTo>
                  <a:lnTo>
                    <a:pt x="95394" y="445483"/>
                  </a:lnTo>
                  <a:lnTo>
                    <a:pt x="115414" y="377434"/>
                  </a:lnTo>
                  <a:lnTo>
                    <a:pt x="133635" y="300863"/>
                  </a:lnTo>
                  <a:lnTo>
                    <a:pt x="148131" y="223490"/>
                  </a:lnTo>
                  <a:lnTo>
                    <a:pt x="157525" y="153180"/>
                  </a:lnTo>
                  <a:lnTo>
                    <a:pt x="161734" y="92805"/>
                  </a:lnTo>
                  <a:lnTo>
                    <a:pt x="160672" y="45235"/>
                  </a:lnTo>
                  <a:lnTo>
                    <a:pt x="154255" y="13343"/>
                  </a:lnTo>
                  <a:lnTo>
                    <a:pt x="142398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78645" y="2852800"/>
              <a:ext cx="161925" cy="579755"/>
            </a:xfrm>
            <a:custGeom>
              <a:avLst/>
              <a:gdLst/>
              <a:ahLst/>
              <a:cxnLst/>
              <a:rect l="l" t="t" r="r" b="b"/>
              <a:pathLst>
                <a:path w="161925" h="579754">
                  <a:moveTo>
                    <a:pt x="28098" y="278384"/>
                  </a:moveTo>
                  <a:lnTo>
                    <a:pt x="46319" y="201821"/>
                  </a:lnTo>
                  <a:lnTo>
                    <a:pt x="66339" y="133792"/>
                  </a:lnTo>
                  <a:lnTo>
                    <a:pt x="87058" y="76946"/>
                  </a:lnTo>
                  <a:lnTo>
                    <a:pt x="107374" y="33932"/>
                  </a:lnTo>
                  <a:lnTo>
                    <a:pt x="142398" y="0"/>
                  </a:lnTo>
                  <a:lnTo>
                    <a:pt x="154255" y="13343"/>
                  </a:lnTo>
                  <a:lnTo>
                    <a:pt x="160672" y="45235"/>
                  </a:lnTo>
                  <a:lnTo>
                    <a:pt x="161734" y="92805"/>
                  </a:lnTo>
                  <a:lnTo>
                    <a:pt x="157525" y="153180"/>
                  </a:lnTo>
                  <a:lnTo>
                    <a:pt x="148131" y="223490"/>
                  </a:lnTo>
                  <a:lnTo>
                    <a:pt x="133635" y="300863"/>
                  </a:lnTo>
                  <a:lnTo>
                    <a:pt x="115414" y="377434"/>
                  </a:lnTo>
                  <a:lnTo>
                    <a:pt x="95394" y="445483"/>
                  </a:lnTo>
                  <a:lnTo>
                    <a:pt x="74676" y="502348"/>
                  </a:lnTo>
                  <a:lnTo>
                    <a:pt x="54359" y="545370"/>
                  </a:lnTo>
                  <a:lnTo>
                    <a:pt x="19335" y="579247"/>
                  </a:lnTo>
                  <a:lnTo>
                    <a:pt x="7478" y="565912"/>
                  </a:lnTo>
                  <a:lnTo>
                    <a:pt x="1061" y="534039"/>
                  </a:lnTo>
                  <a:lnTo>
                    <a:pt x="0" y="486489"/>
                  </a:lnTo>
                  <a:lnTo>
                    <a:pt x="4208" y="426122"/>
                  </a:lnTo>
                  <a:lnTo>
                    <a:pt x="13603" y="355800"/>
                  </a:lnTo>
                  <a:lnTo>
                    <a:pt x="28098" y="278384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83028" y="2155570"/>
              <a:ext cx="4226560" cy="1234440"/>
            </a:xfrm>
            <a:custGeom>
              <a:avLst/>
              <a:gdLst/>
              <a:ahLst/>
              <a:cxnLst/>
              <a:rect l="l" t="t" r="r" b="b"/>
              <a:pathLst>
                <a:path w="4226559" h="1234439">
                  <a:moveTo>
                    <a:pt x="322834" y="133350"/>
                  </a:moveTo>
                  <a:lnTo>
                    <a:pt x="172212" y="101346"/>
                  </a:lnTo>
                  <a:lnTo>
                    <a:pt x="193675" y="0"/>
                  </a:lnTo>
                  <a:lnTo>
                    <a:pt x="0" y="170688"/>
                  </a:lnTo>
                  <a:lnTo>
                    <a:pt x="107569" y="405257"/>
                  </a:lnTo>
                  <a:lnTo>
                    <a:pt x="129032" y="304038"/>
                  </a:lnTo>
                  <a:lnTo>
                    <a:pt x="279654" y="336042"/>
                  </a:lnTo>
                  <a:lnTo>
                    <a:pt x="322834" y="133350"/>
                  </a:lnTo>
                  <a:close/>
                </a:path>
                <a:path w="4226559" h="1234439">
                  <a:moveTo>
                    <a:pt x="4226560" y="1068832"/>
                  </a:moveTo>
                  <a:lnTo>
                    <a:pt x="4093337" y="828675"/>
                  </a:lnTo>
                  <a:lnTo>
                    <a:pt x="4071874" y="930021"/>
                  </a:lnTo>
                  <a:lnTo>
                    <a:pt x="3895598" y="892556"/>
                  </a:lnTo>
                  <a:lnTo>
                    <a:pt x="3852545" y="1095248"/>
                  </a:lnTo>
                  <a:lnTo>
                    <a:pt x="4028821" y="1132713"/>
                  </a:lnTo>
                  <a:lnTo>
                    <a:pt x="4007231" y="1233932"/>
                  </a:lnTo>
                  <a:lnTo>
                    <a:pt x="4226560" y="1068832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4617" y="2366136"/>
              <a:ext cx="1613989" cy="79426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74536" y="3224783"/>
              <a:ext cx="464820" cy="748030"/>
            </a:xfrm>
            <a:custGeom>
              <a:avLst/>
              <a:gdLst/>
              <a:ahLst/>
              <a:cxnLst/>
              <a:rect l="l" t="t" r="r" b="b"/>
              <a:pathLst>
                <a:path w="464820" h="748029">
                  <a:moveTo>
                    <a:pt x="136144" y="396874"/>
                  </a:moveTo>
                  <a:lnTo>
                    <a:pt x="0" y="661415"/>
                  </a:lnTo>
                  <a:lnTo>
                    <a:pt x="284861" y="747648"/>
                  </a:lnTo>
                  <a:lnTo>
                    <a:pt x="231717" y="622299"/>
                  </a:lnTo>
                  <a:lnTo>
                    <a:pt x="189992" y="622299"/>
                  </a:lnTo>
                  <a:lnTo>
                    <a:pt x="160782" y="551941"/>
                  </a:lnTo>
                  <a:lnTo>
                    <a:pt x="195730" y="537420"/>
                  </a:lnTo>
                  <a:lnTo>
                    <a:pt x="136144" y="396874"/>
                  </a:lnTo>
                  <a:close/>
                </a:path>
                <a:path w="464820" h="748029">
                  <a:moveTo>
                    <a:pt x="195730" y="537420"/>
                  </a:moveTo>
                  <a:lnTo>
                    <a:pt x="160782" y="551941"/>
                  </a:lnTo>
                  <a:lnTo>
                    <a:pt x="189992" y="622299"/>
                  </a:lnTo>
                  <a:lnTo>
                    <a:pt x="225440" y="607496"/>
                  </a:lnTo>
                  <a:lnTo>
                    <a:pt x="195730" y="537420"/>
                  </a:lnTo>
                  <a:close/>
                </a:path>
                <a:path w="464820" h="748029">
                  <a:moveTo>
                    <a:pt x="225440" y="607496"/>
                  </a:moveTo>
                  <a:lnTo>
                    <a:pt x="189992" y="622299"/>
                  </a:lnTo>
                  <a:lnTo>
                    <a:pt x="231717" y="622299"/>
                  </a:lnTo>
                  <a:lnTo>
                    <a:pt x="225440" y="607496"/>
                  </a:lnTo>
                  <a:close/>
                </a:path>
                <a:path w="464820" h="748029">
                  <a:moveTo>
                    <a:pt x="276183" y="121451"/>
                  </a:moveTo>
                  <a:lnTo>
                    <a:pt x="226254" y="178969"/>
                  </a:lnTo>
                  <a:lnTo>
                    <a:pt x="238887" y="190245"/>
                  </a:lnTo>
                  <a:lnTo>
                    <a:pt x="265557" y="216788"/>
                  </a:lnTo>
                  <a:lnTo>
                    <a:pt x="303149" y="256920"/>
                  </a:lnTo>
                  <a:lnTo>
                    <a:pt x="335407" y="295782"/>
                  </a:lnTo>
                  <a:lnTo>
                    <a:pt x="361061" y="332486"/>
                  </a:lnTo>
                  <a:lnTo>
                    <a:pt x="382524" y="375665"/>
                  </a:lnTo>
                  <a:lnTo>
                    <a:pt x="388747" y="408939"/>
                  </a:lnTo>
                  <a:lnTo>
                    <a:pt x="388112" y="414908"/>
                  </a:lnTo>
                  <a:lnTo>
                    <a:pt x="364617" y="452881"/>
                  </a:lnTo>
                  <a:lnTo>
                    <a:pt x="331089" y="476757"/>
                  </a:lnTo>
                  <a:lnTo>
                    <a:pt x="296037" y="495299"/>
                  </a:lnTo>
                  <a:lnTo>
                    <a:pt x="238760" y="520191"/>
                  </a:lnTo>
                  <a:lnTo>
                    <a:pt x="206629" y="532891"/>
                  </a:lnTo>
                  <a:lnTo>
                    <a:pt x="195730" y="537420"/>
                  </a:lnTo>
                  <a:lnTo>
                    <a:pt x="225440" y="607496"/>
                  </a:lnTo>
                  <a:lnTo>
                    <a:pt x="234696" y="603630"/>
                  </a:lnTo>
                  <a:lnTo>
                    <a:pt x="268224" y="590422"/>
                  </a:lnTo>
                  <a:lnTo>
                    <a:pt x="314960" y="570483"/>
                  </a:lnTo>
                  <a:lnTo>
                    <a:pt x="357886" y="549147"/>
                  </a:lnTo>
                  <a:lnTo>
                    <a:pt x="395986" y="525271"/>
                  </a:lnTo>
                  <a:lnTo>
                    <a:pt x="428371" y="496696"/>
                  </a:lnTo>
                  <a:lnTo>
                    <a:pt x="452628" y="461263"/>
                  </a:lnTo>
                  <a:lnTo>
                    <a:pt x="464185" y="419861"/>
                  </a:lnTo>
                  <a:lnTo>
                    <a:pt x="464820" y="404875"/>
                  </a:lnTo>
                  <a:lnTo>
                    <a:pt x="463931" y="390143"/>
                  </a:lnTo>
                  <a:lnTo>
                    <a:pt x="453263" y="347217"/>
                  </a:lnTo>
                  <a:lnTo>
                    <a:pt x="433324" y="305307"/>
                  </a:lnTo>
                  <a:lnTo>
                    <a:pt x="405765" y="262763"/>
                  </a:lnTo>
                  <a:lnTo>
                    <a:pt x="372110" y="220090"/>
                  </a:lnTo>
                  <a:lnTo>
                    <a:pt x="346456" y="191262"/>
                  </a:lnTo>
                  <a:lnTo>
                    <a:pt x="319278" y="162687"/>
                  </a:lnTo>
                  <a:lnTo>
                    <a:pt x="289560" y="133350"/>
                  </a:lnTo>
                  <a:lnTo>
                    <a:pt x="276183" y="121451"/>
                  </a:lnTo>
                  <a:close/>
                </a:path>
                <a:path w="464820" h="748029">
                  <a:moveTo>
                    <a:pt x="78994" y="0"/>
                  </a:moveTo>
                  <a:lnTo>
                    <a:pt x="126619" y="293750"/>
                  </a:lnTo>
                  <a:lnTo>
                    <a:pt x="226254" y="178969"/>
                  </a:lnTo>
                  <a:lnTo>
                    <a:pt x="197485" y="153288"/>
                  </a:lnTo>
                  <a:lnTo>
                    <a:pt x="248158" y="96519"/>
                  </a:lnTo>
                  <a:lnTo>
                    <a:pt x="297825" y="96519"/>
                  </a:lnTo>
                  <a:lnTo>
                    <a:pt x="376428" y="5968"/>
                  </a:lnTo>
                  <a:lnTo>
                    <a:pt x="78994" y="0"/>
                  </a:lnTo>
                  <a:close/>
                </a:path>
                <a:path w="464820" h="748029">
                  <a:moveTo>
                    <a:pt x="248158" y="96519"/>
                  </a:moveTo>
                  <a:lnTo>
                    <a:pt x="197485" y="153288"/>
                  </a:lnTo>
                  <a:lnTo>
                    <a:pt x="226254" y="178969"/>
                  </a:lnTo>
                  <a:lnTo>
                    <a:pt x="276183" y="121451"/>
                  </a:lnTo>
                  <a:lnTo>
                    <a:pt x="248158" y="96519"/>
                  </a:lnTo>
                  <a:close/>
                </a:path>
                <a:path w="464820" h="748029">
                  <a:moveTo>
                    <a:pt x="297825" y="96519"/>
                  </a:moveTo>
                  <a:lnTo>
                    <a:pt x="248158" y="96519"/>
                  </a:lnTo>
                  <a:lnTo>
                    <a:pt x="276183" y="121451"/>
                  </a:lnTo>
                  <a:lnTo>
                    <a:pt x="297825" y="9651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949185" y="3079089"/>
            <a:ext cx="1666239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2105">
              <a:lnSpc>
                <a:spcPct val="1501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VPNaaS  (clearte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t-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ap)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71856" y="1635251"/>
            <a:ext cx="2188845" cy="1493520"/>
          </a:xfrm>
          <a:custGeom>
            <a:avLst/>
            <a:gdLst/>
            <a:ahLst/>
            <a:cxnLst/>
            <a:rect l="l" t="t" r="r" b="b"/>
            <a:pathLst>
              <a:path w="2188845" h="1493520">
                <a:moveTo>
                  <a:pt x="0" y="248920"/>
                </a:moveTo>
                <a:lnTo>
                  <a:pt x="4010" y="204192"/>
                </a:lnTo>
                <a:lnTo>
                  <a:pt x="15572" y="162088"/>
                </a:lnTo>
                <a:lnTo>
                  <a:pt x="33984" y="123312"/>
                </a:lnTo>
                <a:lnTo>
                  <a:pt x="58541" y="88568"/>
                </a:lnTo>
                <a:lnTo>
                  <a:pt x="88542" y="58562"/>
                </a:lnTo>
                <a:lnTo>
                  <a:pt x="123284" y="33998"/>
                </a:lnTo>
                <a:lnTo>
                  <a:pt x="162062" y="15580"/>
                </a:lnTo>
                <a:lnTo>
                  <a:pt x="204175" y="4012"/>
                </a:lnTo>
                <a:lnTo>
                  <a:pt x="248920" y="0"/>
                </a:lnTo>
                <a:lnTo>
                  <a:pt x="1939544" y="0"/>
                </a:lnTo>
                <a:lnTo>
                  <a:pt x="1984271" y="4012"/>
                </a:lnTo>
                <a:lnTo>
                  <a:pt x="2026375" y="15580"/>
                </a:lnTo>
                <a:lnTo>
                  <a:pt x="2065151" y="33998"/>
                </a:lnTo>
                <a:lnTo>
                  <a:pt x="2099895" y="58562"/>
                </a:lnTo>
                <a:lnTo>
                  <a:pt x="2129901" y="88568"/>
                </a:lnTo>
                <a:lnTo>
                  <a:pt x="2154465" y="123312"/>
                </a:lnTo>
                <a:lnTo>
                  <a:pt x="2172883" y="162088"/>
                </a:lnTo>
                <a:lnTo>
                  <a:pt x="2184451" y="204192"/>
                </a:lnTo>
                <a:lnTo>
                  <a:pt x="2188464" y="248920"/>
                </a:lnTo>
                <a:lnTo>
                  <a:pt x="2188464" y="1244600"/>
                </a:lnTo>
                <a:lnTo>
                  <a:pt x="2184451" y="1289327"/>
                </a:lnTo>
                <a:lnTo>
                  <a:pt x="2172883" y="1331431"/>
                </a:lnTo>
                <a:lnTo>
                  <a:pt x="2154465" y="1370207"/>
                </a:lnTo>
                <a:lnTo>
                  <a:pt x="2129901" y="1404951"/>
                </a:lnTo>
                <a:lnTo>
                  <a:pt x="2099895" y="1434957"/>
                </a:lnTo>
                <a:lnTo>
                  <a:pt x="2065151" y="1459521"/>
                </a:lnTo>
                <a:lnTo>
                  <a:pt x="2026375" y="1477939"/>
                </a:lnTo>
                <a:lnTo>
                  <a:pt x="1984271" y="1489507"/>
                </a:lnTo>
                <a:lnTo>
                  <a:pt x="1939544" y="1493520"/>
                </a:lnTo>
                <a:lnTo>
                  <a:pt x="248920" y="1493520"/>
                </a:lnTo>
                <a:lnTo>
                  <a:pt x="204175" y="1489507"/>
                </a:lnTo>
                <a:lnTo>
                  <a:pt x="162062" y="1477939"/>
                </a:lnTo>
                <a:lnTo>
                  <a:pt x="123284" y="1459521"/>
                </a:lnTo>
                <a:lnTo>
                  <a:pt x="88542" y="1434957"/>
                </a:lnTo>
                <a:lnTo>
                  <a:pt x="58541" y="1404951"/>
                </a:lnTo>
                <a:lnTo>
                  <a:pt x="33984" y="1370207"/>
                </a:lnTo>
                <a:lnTo>
                  <a:pt x="15572" y="1331431"/>
                </a:lnTo>
                <a:lnTo>
                  <a:pt x="4010" y="1289327"/>
                </a:lnTo>
                <a:lnTo>
                  <a:pt x="0" y="1244600"/>
                </a:lnTo>
                <a:lnTo>
                  <a:pt x="0" y="248920"/>
                </a:lnTo>
                <a:close/>
              </a:path>
            </a:pathLst>
          </a:custGeom>
          <a:ln w="579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9292" y="2115057"/>
            <a:ext cx="11176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" marR="5080" indent="-29845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om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y  Branch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06195" y="1158278"/>
            <a:ext cx="1484630" cy="4561840"/>
            <a:chOff x="806195" y="1158278"/>
            <a:chExt cx="1484630" cy="4561840"/>
          </a:xfrm>
        </p:grpSpPr>
        <p:sp>
          <p:nvSpPr>
            <p:cNvPr id="45" name="object 45"/>
            <p:cNvSpPr/>
            <p:nvPr/>
          </p:nvSpPr>
          <p:spPr>
            <a:xfrm>
              <a:off x="1189140" y="1859416"/>
              <a:ext cx="514984" cy="163830"/>
            </a:xfrm>
            <a:custGeom>
              <a:avLst/>
              <a:gdLst/>
              <a:ahLst/>
              <a:cxnLst/>
              <a:rect l="l" t="t" r="r" b="b"/>
              <a:pathLst>
                <a:path w="514985" h="163830">
                  <a:moveTo>
                    <a:pt x="350563" y="0"/>
                  </a:moveTo>
                  <a:lnTo>
                    <a:pt x="163775" y="0"/>
                  </a:lnTo>
                  <a:lnTo>
                    <a:pt x="0" y="163741"/>
                  </a:lnTo>
                  <a:lnTo>
                    <a:pt x="514733" y="163741"/>
                  </a:lnTo>
                  <a:lnTo>
                    <a:pt x="3505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43940" y="1296364"/>
              <a:ext cx="1002665" cy="533400"/>
            </a:xfrm>
            <a:custGeom>
              <a:avLst/>
              <a:gdLst/>
              <a:ahLst/>
              <a:cxnLst/>
              <a:rect l="l" t="t" r="r" b="b"/>
              <a:pathLst>
                <a:path w="1002664" h="533400">
                  <a:moveTo>
                    <a:pt x="264833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264833" y="533133"/>
                  </a:lnTo>
                  <a:lnTo>
                    <a:pt x="264833" y="0"/>
                  </a:lnTo>
                  <a:close/>
                </a:path>
                <a:path w="1002664" h="533400">
                  <a:moveTo>
                    <a:pt x="615784" y="0"/>
                  </a:moveTo>
                  <a:lnTo>
                    <a:pt x="393166" y="0"/>
                  </a:lnTo>
                  <a:lnTo>
                    <a:pt x="393166" y="533133"/>
                  </a:lnTo>
                  <a:lnTo>
                    <a:pt x="615784" y="533133"/>
                  </a:lnTo>
                  <a:lnTo>
                    <a:pt x="615784" y="0"/>
                  </a:lnTo>
                  <a:close/>
                </a:path>
                <a:path w="1002664" h="533400">
                  <a:moveTo>
                    <a:pt x="1002182" y="0"/>
                  </a:moveTo>
                  <a:lnTo>
                    <a:pt x="740765" y="0"/>
                  </a:lnTo>
                  <a:lnTo>
                    <a:pt x="740765" y="533133"/>
                  </a:lnTo>
                  <a:lnTo>
                    <a:pt x="1002182" y="533133"/>
                  </a:lnTo>
                  <a:lnTo>
                    <a:pt x="1002182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5233" y="1648652"/>
              <a:ext cx="64135" cy="180975"/>
            </a:xfrm>
            <a:custGeom>
              <a:avLst/>
              <a:gdLst/>
              <a:ahLst/>
              <a:cxnLst/>
              <a:rect l="l" t="t" r="r" b="b"/>
              <a:pathLst>
                <a:path w="64134" h="180975">
                  <a:moveTo>
                    <a:pt x="0" y="180840"/>
                  </a:moveTo>
                  <a:lnTo>
                    <a:pt x="63542" y="180840"/>
                  </a:lnTo>
                  <a:lnTo>
                    <a:pt x="63542" y="0"/>
                  </a:lnTo>
                  <a:lnTo>
                    <a:pt x="0" y="0"/>
                  </a:lnTo>
                  <a:lnTo>
                    <a:pt x="0" y="180840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299" y="1543066"/>
              <a:ext cx="235826" cy="30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64640" y="1296364"/>
              <a:ext cx="364490" cy="533400"/>
            </a:xfrm>
            <a:custGeom>
              <a:avLst/>
              <a:gdLst/>
              <a:ahLst/>
              <a:cxnLst/>
              <a:rect l="l" t="t" r="r" b="b"/>
              <a:pathLst>
                <a:path w="364489" h="533400">
                  <a:moveTo>
                    <a:pt x="43497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43497" y="533133"/>
                  </a:lnTo>
                  <a:lnTo>
                    <a:pt x="43497" y="0"/>
                  </a:lnTo>
                  <a:close/>
                </a:path>
                <a:path w="364489" h="533400">
                  <a:moveTo>
                    <a:pt x="364197" y="0"/>
                  </a:moveTo>
                  <a:lnTo>
                    <a:pt x="320687" y="0"/>
                  </a:lnTo>
                  <a:lnTo>
                    <a:pt x="320687" y="533133"/>
                  </a:lnTo>
                  <a:lnTo>
                    <a:pt x="364197" y="533133"/>
                  </a:lnTo>
                  <a:lnTo>
                    <a:pt x="364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4640" y="1296364"/>
              <a:ext cx="339090" cy="533400"/>
            </a:xfrm>
            <a:custGeom>
              <a:avLst/>
              <a:gdLst/>
              <a:ahLst/>
              <a:cxnLst/>
              <a:rect l="l" t="t" r="r" b="b"/>
              <a:pathLst>
                <a:path w="339090" h="533400">
                  <a:moveTo>
                    <a:pt x="16637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16637" y="533133"/>
                  </a:lnTo>
                  <a:lnTo>
                    <a:pt x="16637" y="0"/>
                  </a:lnTo>
                  <a:close/>
                </a:path>
                <a:path w="339090" h="533400">
                  <a:moveTo>
                    <a:pt x="338582" y="0"/>
                  </a:moveTo>
                  <a:lnTo>
                    <a:pt x="320687" y="0"/>
                  </a:lnTo>
                  <a:lnTo>
                    <a:pt x="320687" y="533133"/>
                  </a:lnTo>
                  <a:lnTo>
                    <a:pt x="338582" y="533133"/>
                  </a:lnTo>
                  <a:lnTo>
                    <a:pt x="33858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00867" y="1184804"/>
              <a:ext cx="1091565" cy="108585"/>
            </a:xfrm>
            <a:custGeom>
              <a:avLst/>
              <a:gdLst/>
              <a:ahLst/>
              <a:cxnLst/>
              <a:rect l="l" t="t" r="r" b="b"/>
              <a:pathLst>
                <a:path w="1091564" h="108584">
                  <a:moveTo>
                    <a:pt x="941185" y="0"/>
                  </a:moveTo>
                  <a:lnTo>
                    <a:pt x="150539" y="0"/>
                  </a:lnTo>
                  <a:lnTo>
                    <a:pt x="0" y="108155"/>
                  </a:lnTo>
                  <a:lnTo>
                    <a:pt x="1091283" y="108155"/>
                  </a:lnTo>
                  <a:lnTo>
                    <a:pt x="941185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6196" y="1158290"/>
              <a:ext cx="1282065" cy="898525"/>
            </a:xfrm>
            <a:custGeom>
              <a:avLst/>
              <a:gdLst/>
              <a:ahLst/>
              <a:cxnLst/>
              <a:rect l="l" t="t" r="r" b="b"/>
              <a:pathLst>
                <a:path w="1282064" h="898525">
                  <a:moveTo>
                    <a:pt x="245198" y="459155"/>
                  </a:moveTo>
                  <a:lnTo>
                    <a:pt x="190614" y="459155"/>
                  </a:lnTo>
                  <a:lnTo>
                    <a:pt x="190614" y="571169"/>
                  </a:lnTo>
                  <a:lnTo>
                    <a:pt x="245198" y="571169"/>
                  </a:lnTo>
                  <a:lnTo>
                    <a:pt x="245198" y="459155"/>
                  </a:lnTo>
                  <a:close/>
                </a:path>
                <a:path w="1282064" h="898525">
                  <a:moveTo>
                    <a:pt x="245198" y="223608"/>
                  </a:moveTo>
                  <a:lnTo>
                    <a:pt x="190614" y="223608"/>
                  </a:lnTo>
                  <a:lnTo>
                    <a:pt x="190614" y="335622"/>
                  </a:lnTo>
                  <a:lnTo>
                    <a:pt x="245198" y="335622"/>
                  </a:lnTo>
                  <a:lnTo>
                    <a:pt x="245198" y="223608"/>
                  </a:lnTo>
                  <a:close/>
                </a:path>
                <a:path w="1282064" h="898525">
                  <a:moveTo>
                    <a:pt x="350532" y="459155"/>
                  </a:moveTo>
                  <a:lnTo>
                    <a:pt x="295529" y="459155"/>
                  </a:lnTo>
                  <a:lnTo>
                    <a:pt x="295529" y="571169"/>
                  </a:lnTo>
                  <a:lnTo>
                    <a:pt x="350532" y="571169"/>
                  </a:lnTo>
                  <a:lnTo>
                    <a:pt x="350532" y="459155"/>
                  </a:lnTo>
                  <a:close/>
                </a:path>
                <a:path w="1282064" h="898525">
                  <a:moveTo>
                    <a:pt x="350532" y="223608"/>
                  </a:moveTo>
                  <a:lnTo>
                    <a:pt x="295529" y="223608"/>
                  </a:lnTo>
                  <a:lnTo>
                    <a:pt x="295529" y="335622"/>
                  </a:lnTo>
                  <a:lnTo>
                    <a:pt x="350532" y="335622"/>
                  </a:lnTo>
                  <a:lnTo>
                    <a:pt x="350532" y="223608"/>
                  </a:lnTo>
                  <a:close/>
                </a:path>
                <a:path w="1282064" h="898525">
                  <a:moveTo>
                    <a:pt x="661847" y="223583"/>
                  </a:moveTo>
                  <a:lnTo>
                    <a:pt x="619633" y="223583"/>
                  </a:lnTo>
                  <a:lnTo>
                    <a:pt x="619633" y="318922"/>
                  </a:lnTo>
                  <a:lnTo>
                    <a:pt x="661847" y="318922"/>
                  </a:lnTo>
                  <a:lnTo>
                    <a:pt x="661847" y="223583"/>
                  </a:lnTo>
                  <a:close/>
                </a:path>
                <a:path w="1282064" h="898525">
                  <a:moveTo>
                    <a:pt x="982560" y="459155"/>
                  </a:moveTo>
                  <a:lnTo>
                    <a:pt x="928408" y="459155"/>
                  </a:lnTo>
                  <a:lnTo>
                    <a:pt x="928408" y="571169"/>
                  </a:lnTo>
                  <a:lnTo>
                    <a:pt x="982560" y="571169"/>
                  </a:lnTo>
                  <a:lnTo>
                    <a:pt x="982560" y="459155"/>
                  </a:lnTo>
                  <a:close/>
                </a:path>
                <a:path w="1282064" h="898525">
                  <a:moveTo>
                    <a:pt x="982560" y="223608"/>
                  </a:moveTo>
                  <a:lnTo>
                    <a:pt x="928408" y="223608"/>
                  </a:lnTo>
                  <a:lnTo>
                    <a:pt x="928408" y="335622"/>
                  </a:lnTo>
                  <a:lnTo>
                    <a:pt x="982560" y="335622"/>
                  </a:lnTo>
                  <a:lnTo>
                    <a:pt x="982560" y="223608"/>
                  </a:lnTo>
                  <a:close/>
                </a:path>
                <a:path w="1282064" h="898525">
                  <a:moveTo>
                    <a:pt x="1088313" y="459155"/>
                  </a:moveTo>
                  <a:lnTo>
                    <a:pt x="1032865" y="459155"/>
                  </a:lnTo>
                  <a:lnTo>
                    <a:pt x="1032865" y="571169"/>
                  </a:lnTo>
                  <a:lnTo>
                    <a:pt x="1088313" y="571169"/>
                  </a:lnTo>
                  <a:lnTo>
                    <a:pt x="1088313" y="459155"/>
                  </a:lnTo>
                  <a:close/>
                </a:path>
                <a:path w="1282064" h="898525">
                  <a:moveTo>
                    <a:pt x="1088313" y="223608"/>
                  </a:moveTo>
                  <a:lnTo>
                    <a:pt x="1032865" y="223608"/>
                  </a:lnTo>
                  <a:lnTo>
                    <a:pt x="1032865" y="335622"/>
                  </a:lnTo>
                  <a:lnTo>
                    <a:pt x="1088313" y="335622"/>
                  </a:lnTo>
                  <a:lnTo>
                    <a:pt x="1088313" y="223608"/>
                  </a:lnTo>
                  <a:close/>
                </a:path>
                <a:path w="1282064" h="898525">
                  <a:moveTo>
                    <a:pt x="1281480" y="167601"/>
                  </a:moveTo>
                  <a:lnTo>
                    <a:pt x="1139926" y="61226"/>
                  </a:lnTo>
                  <a:lnTo>
                    <a:pt x="1139926" y="167601"/>
                  </a:lnTo>
                  <a:lnTo>
                    <a:pt x="1139926" y="671207"/>
                  </a:lnTo>
                  <a:lnTo>
                    <a:pt x="878509" y="671207"/>
                  </a:lnTo>
                  <a:lnTo>
                    <a:pt x="878509" y="167601"/>
                  </a:lnTo>
                  <a:lnTo>
                    <a:pt x="1139926" y="167601"/>
                  </a:lnTo>
                  <a:lnTo>
                    <a:pt x="1139926" y="61226"/>
                  </a:lnTo>
                  <a:lnTo>
                    <a:pt x="1110602" y="39192"/>
                  </a:lnTo>
                  <a:lnTo>
                    <a:pt x="1110602" y="112001"/>
                  </a:lnTo>
                  <a:lnTo>
                    <a:pt x="822642" y="112001"/>
                  </a:lnTo>
                  <a:lnTo>
                    <a:pt x="822642" y="167601"/>
                  </a:lnTo>
                  <a:lnTo>
                    <a:pt x="822642" y="671207"/>
                  </a:lnTo>
                  <a:lnTo>
                    <a:pt x="779132" y="671207"/>
                  </a:lnTo>
                  <a:lnTo>
                    <a:pt x="779132" y="471906"/>
                  </a:lnTo>
                  <a:lnTo>
                    <a:pt x="779995" y="471563"/>
                  </a:lnTo>
                  <a:lnTo>
                    <a:pt x="779132" y="467728"/>
                  </a:lnTo>
                  <a:lnTo>
                    <a:pt x="779132" y="167601"/>
                  </a:lnTo>
                  <a:lnTo>
                    <a:pt x="822642" y="167601"/>
                  </a:lnTo>
                  <a:lnTo>
                    <a:pt x="822642" y="112001"/>
                  </a:lnTo>
                  <a:lnTo>
                    <a:pt x="723265" y="112001"/>
                  </a:lnTo>
                  <a:lnTo>
                    <a:pt x="723265" y="167601"/>
                  </a:lnTo>
                  <a:lnTo>
                    <a:pt x="723265" y="375043"/>
                  </a:lnTo>
                  <a:lnTo>
                    <a:pt x="723265" y="515581"/>
                  </a:lnTo>
                  <a:lnTo>
                    <a:pt x="723265" y="671207"/>
                  </a:lnTo>
                  <a:lnTo>
                    <a:pt x="697661" y="671207"/>
                  </a:lnTo>
                  <a:lnTo>
                    <a:pt x="697661" y="515581"/>
                  </a:lnTo>
                  <a:lnTo>
                    <a:pt x="723265" y="515581"/>
                  </a:lnTo>
                  <a:lnTo>
                    <a:pt x="723265" y="375043"/>
                  </a:lnTo>
                  <a:lnTo>
                    <a:pt x="720458" y="372897"/>
                  </a:lnTo>
                  <a:lnTo>
                    <a:pt x="720458" y="459994"/>
                  </a:lnTo>
                  <a:lnTo>
                    <a:pt x="664387" y="459994"/>
                  </a:lnTo>
                  <a:lnTo>
                    <a:pt x="664387" y="515581"/>
                  </a:lnTo>
                  <a:lnTo>
                    <a:pt x="664387" y="671207"/>
                  </a:lnTo>
                  <a:lnTo>
                    <a:pt x="619620" y="671207"/>
                  </a:lnTo>
                  <a:lnTo>
                    <a:pt x="619620" y="515581"/>
                  </a:lnTo>
                  <a:lnTo>
                    <a:pt x="664387" y="515581"/>
                  </a:lnTo>
                  <a:lnTo>
                    <a:pt x="664387" y="459994"/>
                  </a:lnTo>
                  <a:lnTo>
                    <a:pt x="586778" y="459994"/>
                  </a:lnTo>
                  <a:lnTo>
                    <a:pt x="586778" y="515581"/>
                  </a:lnTo>
                  <a:lnTo>
                    <a:pt x="586778" y="671207"/>
                  </a:lnTo>
                  <a:lnTo>
                    <a:pt x="557809" y="671207"/>
                  </a:lnTo>
                  <a:lnTo>
                    <a:pt x="557809" y="515581"/>
                  </a:lnTo>
                  <a:lnTo>
                    <a:pt x="586778" y="515581"/>
                  </a:lnTo>
                  <a:lnTo>
                    <a:pt x="586778" y="459994"/>
                  </a:lnTo>
                  <a:lnTo>
                    <a:pt x="563118" y="459994"/>
                  </a:lnTo>
                  <a:lnTo>
                    <a:pt x="564629" y="455726"/>
                  </a:lnTo>
                  <a:lnTo>
                    <a:pt x="588073" y="423252"/>
                  </a:lnTo>
                  <a:lnTo>
                    <a:pt x="625195" y="404863"/>
                  </a:lnTo>
                  <a:lnTo>
                    <a:pt x="637971" y="403567"/>
                  </a:lnTo>
                  <a:lnTo>
                    <a:pt x="651611" y="404431"/>
                  </a:lnTo>
                  <a:lnTo>
                    <a:pt x="689559" y="418973"/>
                  </a:lnTo>
                  <a:lnTo>
                    <a:pt x="716445" y="449313"/>
                  </a:lnTo>
                  <a:lnTo>
                    <a:pt x="720458" y="459994"/>
                  </a:lnTo>
                  <a:lnTo>
                    <a:pt x="720458" y="372897"/>
                  </a:lnTo>
                  <a:lnTo>
                    <a:pt x="685317" y="354838"/>
                  </a:lnTo>
                  <a:lnTo>
                    <a:pt x="650748" y="347992"/>
                  </a:lnTo>
                  <a:lnTo>
                    <a:pt x="634136" y="347992"/>
                  </a:lnTo>
                  <a:lnTo>
                    <a:pt x="583361" y="360845"/>
                  </a:lnTo>
                  <a:lnTo>
                    <a:pt x="557809" y="376186"/>
                  </a:lnTo>
                  <a:lnTo>
                    <a:pt x="557809" y="167601"/>
                  </a:lnTo>
                  <a:lnTo>
                    <a:pt x="723265" y="167601"/>
                  </a:lnTo>
                  <a:lnTo>
                    <a:pt x="723265" y="112001"/>
                  </a:lnTo>
                  <a:lnTo>
                    <a:pt x="501942" y="112001"/>
                  </a:lnTo>
                  <a:lnTo>
                    <a:pt x="501942" y="167601"/>
                  </a:lnTo>
                  <a:lnTo>
                    <a:pt x="501942" y="671207"/>
                  </a:lnTo>
                  <a:lnTo>
                    <a:pt x="458444" y="671207"/>
                  </a:lnTo>
                  <a:lnTo>
                    <a:pt x="458444" y="167601"/>
                  </a:lnTo>
                  <a:lnTo>
                    <a:pt x="501942" y="167601"/>
                  </a:lnTo>
                  <a:lnTo>
                    <a:pt x="501942" y="112001"/>
                  </a:lnTo>
                  <a:lnTo>
                    <a:pt x="402577" y="112001"/>
                  </a:lnTo>
                  <a:lnTo>
                    <a:pt x="402577" y="167601"/>
                  </a:lnTo>
                  <a:lnTo>
                    <a:pt x="402577" y="671207"/>
                  </a:lnTo>
                  <a:lnTo>
                    <a:pt x="137744" y="671207"/>
                  </a:lnTo>
                  <a:lnTo>
                    <a:pt x="137744" y="167601"/>
                  </a:lnTo>
                  <a:lnTo>
                    <a:pt x="402577" y="167601"/>
                  </a:lnTo>
                  <a:lnTo>
                    <a:pt x="402577" y="112001"/>
                  </a:lnTo>
                  <a:lnTo>
                    <a:pt x="168922" y="112001"/>
                  </a:lnTo>
                  <a:lnTo>
                    <a:pt x="252031" y="55562"/>
                  </a:lnTo>
                  <a:lnTo>
                    <a:pt x="1032446" y="55562"/>
                  </a:lnTo>
                  <a:lnTo>
                    <a:pt x="1110602" y="112001"/>
                  </a:lnTo>
                  <a:lnTo>
                    <a:pt x="1110602" y="39192"/>
                  </a:lnTo>
                  <a:lnTo>
                    <a:pt x="1058468" y="0"/>
                  </a:lnTo>
                  <a:lnTo>
                    <a:pt x="222605" y="0"/>
                  </a:lnTo>
                  <a:lnTo>
                    <a:pt x="0" y="167601"/>
                  </a:lnTo>
                  <a:lnTo>
                    <a:pt x="81876" y="167601"/>
                  </a:lnTo>
                  <a:lnTo>
                    <a:pt x="81876" y="671207"/>
                  </a:lnTo>
                  <a:lnTo>
                    <a:pt x="0" y="671207"/>
                  </a:lnTo>
                  <a:lnTo>
                    <a:pt x="0" y="730211"/>
                  </a:lnTo>
                  <a:lnTo>
                    <a:pt x="481876" y="730211"/>
                  </a:lnTo>
                  <a:lnTo>
                    <a:pt x="314286" y="898220"/>
                  </a:lnTo>
                  <a:lnTo>
                    <a:pt x="970191" y="898220"/>
                  </a:lnTo>
                  <a:lnTo>
                    <a:pt x="839266" y="766991"/>
                  </a:lnTo>
                  <a:lnTo>
                    <a:pt x="839266" y="841794"/>
                  </a:lnTo>
                  <a:lnTo>
                    <a:pt x="445223" y="841794"/>
                  </a:lnTo>
                  <a:lnTo>
                    <a:pt x="556945" y="730211"/>
                  </a:lnTo>
                  <a:lnTo>
                    <a:pt x="727544" y="730211"/>
                  </a:lnTo>
                  <a:lnTo>
                    <a:pt x="839266" y="841794"/>
                  </a:lnTo>
                  <a:lnTo>
                    <a:pt x="839266" y="766991"/>
                  </a:lnTo>
                  <a:lnTo>
                    <a:pt x="802576" y="730211"/>
                  </a:lnTo>
                  <a:lnTo>
                    <a:pt x="1281480" y="730211"/>
                  </a:lnTo>
                  <a:lnTo>
                    <a:pt x="1281480" y="671207"/>
                  </a:lnTo>
                  <a:lnTo>
                    <a:pt x="1195793" y="671207"/>
                  </a:lnTo>
                  <a:lnTo>
                    <a:pt x="1195793" y="167601"/>
                  </a:lnTo>
                  <a:lnTo>
                    <a:pt x="1281480" y="167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66137" y="2160270"/>
              <a:ext cx="213360" cy="302260"/>
            </a:xfrm>
            <a:custGeom>
              <a:avLst/>
              <a:gdLst/>
              <a:ahLst/>
              <a:cxnLst/>
              <a:rect l="l" t="t" r="r" b="b"/>
              <a:pathLst>
                <a:path w="213360" h="302260">
                  <a:moveTo>
                    <a:pt x="0" y="301751"/>
                  </a:moveTo>
                  <a:lnTo>
                    <a:pt x="213360" y="301751"/>
                  </a:lnTo>
                  <a:lnTo>
                    <a:pt x="213360" y="259079"/>
                  </a:lnTo>
                  <a:lnTo>
                    <a:pt x="0" y="259079"/>
                  </a:lnTo>
                  <a:lnTo>
                    <a:pt x="0" y="301751"/>
                  </a:lnTo>
                  <a:close/>
                </a:path>
                <a:path w="213360" h="302260">
                  <a:moveTo>
                    <a:pt x="0" y="236219"/>
                  </a:moveTo>
                  <a:lnTo>
                    <a:pt x="213360" y="236219"/>
                  </a:lnTo>
                  <a:lnTo>
                    <a:pt x="213360" y="192023"/>
                  </a:lnTo>
                  <a:lnTo>
                    <a:pt x="0" y="192023"/>
                  </a:lnTo>
                  <a:lnTo>
                    <a:pt x="0" y="236219"/>
                  </a:lnTo>
                  <a:close/>
                </a:path>
                <a:path w="213360" h="302260">
                  <a:moveTo>
                    <a:pt x="0" y="170687"/>
                  </a:moveTo>
                  <a:lnTo>
                    <a:pt x="213360" y="170687"/>
                  </a:lnTo>
                  <a:lnTo>
                    <a:pt x="213360" y="99060"/>
                  </a:lnTo>
                  <a:lnTo>
                    <a:pt x="0" y="99060"/>
                  </a:lnTo>
                  <a:lnTo>
                    <a:pt x="0" y="170687"/>
                  </a:lnTo>
                  <a:close/>
                </a:path>
                <a:path w="213360" h="302260">
                  <a:moveTo>
                    <a:pt x="0" y="73151"/>
                  </a:moveTo>
                  <a:lnTo>
                    <a:pt x="213360" y="7315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01368" y="2926080"/>
              <a:ext cx="342900" cy="20320"/>
            </a:xfrm>
            <a:custGeom>
              <a:avLst/>
              <a:gdLst/>
              <a:ahLst/>
              <a:cxnLst/>
              <a:rect l="l" t="t" r="r" b="b"/>
              <a:pathLst>
                <a:path w="342900" h="20319">
                  <a:moveTo>
                    <a:pt x="342900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342900" y="1981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3099" y="2680716"/>
              <a:ext cx="59436" cy="990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2709" y="2264663"/>
              <a:ext cx="180555" cy="3352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878329" y="2277649"/>
              <a:ext cx="181610" cy="27940"/>
            </a:xfrm>
            <a:custGeom>
              <a:avLst/>
              <a:gdLst/>
              <a:ahLst/>
              <a:cxnLst/>
              <a:rect l="l" t="t" r="r" b="b"/>
              <a:pathLst>
                <a:path w="181610" h="27939">
                  <a:moveTo>
                    <a:pt x="0" y="4667"/>
                  </a:moveTo>
                  <a:lnTo>
                    <a:pt x="49149" y="4667"/>
                  </a:lnTo>
                  <a:lnTo>
                    <a:pt x="73902" y="1166"/>
                  </a:lnTo>
                  <a:lnTo>
                    <a:pt x="98869" y="0"/>
                  </a:lnTo>
                  <a:lnTo>
                    <a:pt x="123836" y="1166"/>
                  </a:lnTo>
                  <a:lnTo>
                    <a:pt x="148589" y="4667"/>
                  </a:lnTo>
                  <a:lnTo>
                    <a:pt x="181356" y="4667"/>
                  </a:lnTo>
                  <a:lnTo>
                    <a:pt x="181356" y="27400"/>
                  </a:lnTo>
                  <a:lnTo>
                    <a:pt x="0" y="27400"/>
                  </a:lnTo>
                  <a:lnTo>
                    <a:pt x="0" y="46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2709" y="2346960"/>
              <a:ext cx="200761" cy="3352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879854" y="2359977"/>
              <a:ext cx="187960" cy="21590"/>
            </a:xfrm>
            <a:custGeom>
              <a:avLst/>
              <a:gdLst/>
              <a:ahLst/>
              <a:cxnLst/>
              <a:rect l="l" t="t" r="r" b="b"/>
              <a:pathLst>
                <a:path w="187960" h="21589">
                  <a:moveTo>
                    <a:pt x="0" y="17462"/>
                  </a:moveTo>
                  <a:lnTo>
                    <a:pt x="0" y="4762"/>
                  </a:lnTo>
                  <a:lnTo>
                    <a:pt x="59181" y="4762"/>
                  </a:lnTo>
                  <a:lnTo>
                    <a:pt x="75781" y="1190"/>
                  </a:lnTo>
                  <a:lnTo>
                    <a:pt x="93106" y="0"/>
                  </a:lnTo>
                  <a:lnTo>
                    <a:pt x="110456" y="1190"/>
                  </a:lnTo>
                  <a:lnTo>
                    <a:pt x="127126" y="4762"/>
                  </a:lnTo>
                  <a:lnTo>
                    <a:pt x="187451" y="4762"/>
                  </a:lnTo>
                  <a:lnTo>
                    <a:pt x="187451" y="17462"/>
                  </a:lnTo>
                  <a:lnTo>
                    <a:pt x="127126" y="17462"/>
                  </a:lnTo>
                  <a:lnTo>
                    <a:pt x="110456" y="20462"/>
                  </a:lnTo>
                  <a:lnTo>
                    <a:pt x="93106" y="21462"/>
                  </a:lnTo>
                  <a:lnTo>
                    <a:pt x="75781" y="20462"/>
                  </a:lnTo>
                  <a:lnTo>
                    <a:pt x="59181" y="17462"/>
                  </a:lnTo>
                  <a:lnTo>
                    <a:pt x="0" y="17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2912" y="2180844"/>
              <a:ext cx="100583" cy="19964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972818" y="2196846"/>
              <a:ext cx="41275" cy="14604"/>
            </a:xfrm>
            <a:custGeom>
              <a:avLst/>
              <a:gdLst/>
              <a:ahLst/>
              <a:cxnLst/>
              <a:rect l="l" t="t" r="r" b="b"/>
              <a:pathLst>
                <a:path w="41275" h="14605">
                  <a:moveTo>
                    <a:pt x="40893" y="8254"/>
                  </a:moveTo>
                  <a:lnTo>
                    <a:pt x="25526" y="14477"/>
                  </a:lnTo>
                  <a:lnTo>
                    <a:pt x="25526" y="0"/>
                  </a:lnTo>
                  <a:lnTo>
                    <a:pt x="40893" y="8254"/>
                  </a:lnTo>
                </a:path>
                <a:path w="41275" h="14605">
                  <a:moveTo>
                    <a:pt x="0" y="8254"/>
                  </a:moveTo>
                  <a:lnTo>
                    <a:pt x="15367" y="0"/>
                  </a:lnTo>
                  <a:lnTo>
                    <a:pt x="15367" y="14477"/>
                  </a:lnTo>
                  <a:lnTo>
                    <a:pt x="0" y="82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85365" y="1988058"/>
              <a:ext cx="500380" cy="958850"/>
            </a:xfrm>
            <a:custGeom>
              <a:avLst/>
              <a:gdLst/>
              <a:ahLst/>
              <a:cxnLst/>
              <a:rect l="l" t="t" r="r" b="b"/>
              <a:pathLst>
                <a:path w="500380" h="958850">
                  <a:moveTo>
                    <a:pt x="17525" y="958595"/>
                  </a:moveTo>
                  <a:lnTo>
                    <a:pt x="17525" y="937767"/>
                  </a:lnTo>
                  <a:lnTo>
                    <a:pt x="0" y="937767"/>
                  </a:lnTo>
                  <a:lnTo>
                    <a:pt x="0" y="106044"/>
                  </a:lnTo>
                  <a:lnTo>
                    <a:pt x="125602" y="0"/>
                  </a:lnTo>
                  <a:lnTo>
                    <a:pt x="499871" y="0"/>
                  </a:lnTo>
                  <a:lnTo>
                    <a:pt x="499871" y="831722"/>
                  </a:lnTo>
                  <a:lnTo>
                    <a:pt x="492378" y="837945"/>
                  </a:lnTo>
                  <a:lnTo>
                    <a:pt x="492378" y="844168"/>
                  </a:lnTo>
                  <a:lnTo>
                    <a:pt x="359156" y="958595"/>
                  </a:lnTo>
                  <a:lnTo>
                    <a:pt x="17525" y="958595"/>
                  </a:lnTo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44268" y="2813303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587" y="0"/>
                  </a:moveTo>
                  <a:lnTo>
                    <a:pt x="0" y="111887"/>
                  </a:lnTo>
                  <a:lnTo>
                    <a:pt x="0" y="132587"/>
                  </a:lnTo>
                  <a:lnTo>
                    <a:pt x="132587" y="18669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84604" y="1987296"/>
              <a:ext cx="500380" cy="106680"/>
            </a:xfrm>
            <a:custGeom>
              <a:avLst/>
              <a:gdLst/>
              <a:ahLst/>
              <a:cxnLst/>
              <a:rect l="l" t="t" r="r" b="b"/>
              <a:pathLst>
                <a:path w="500380" h="106680">
                  <a:moveTo>
                    <a:pt x="499871" y="0"/>
                  </a:moveTo>
                  <a:lnTo>
                    <a:pt x="125602" y="0"/>
                  </a:lnTo>
                  <a:lnTo>
                    <a:pt x="0" y="106679"/>
                  </a:lnTo>
                  <a:lnTo>
                    <a:pt x="374269" y="106679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84604" y="1987296"/>
              <a:ext cx="500380" cy="106680"/>
            </a:xfrm>
            <a:custGeom>
              <a:avLst/>
              <a:gdLst/>
              <a:ahLst/>
              <a:cxnLst/>
              <a:rect l="l" t="t" r="r" b="b"/>
              <a:pathLst>
                <a:path w="500380" h="106680">
                  <a:moveTo>
                    <a:pt x="0" y="106679"/>
                  </a:moveTo>
                  <a:lnTo>
                    <a:pt x="125602" y="0"/>
                  </a:lnTo>
                  <a:lnTo>
                    <a:pt x="499871" y="0"/>
                  </a:lnTo>
                  <a:lnTo>
                    <a:pt x="374269" y="106679"/>
                  </a:lnTo>
                  <a:lnTo>
                    <a:pt x="0" y="106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59507" y="1987296"/>
              <a:ext cx="125095" cy="939165"/>
            </a:xfrm>
            <a:custGeom>
              <a:avLst/>
              <a:gdLst/>
              <a:ahLst/>
              <a:cxnLst/>
              <a:rect l="l" t="t" r="r" b="b"/>
              <a:pathLst>
                <a:path w="125094" h="939164">
                  <a:moveTo>
                    <a:pt x="124968" y="0"/>
                  </a:moveTo>
                  <a:lnTo>
                    <a:pt x="0" y="106171"/>
                  </a:lnTo>
                  <a:lnTo>
                    <a:pt x="0" y="938783"/>
                  </a:lnTo>
                  <a:lnTo>
                    <a:pt x="124968" y="832612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84604" y="2093976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5" h="832485">
                  <a:moveTo>
                    <a:pt x="374904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374904" y="832103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84604" y="2093976"/>
              <a:ext cx="375285" cy="832485"/>
            </a:xfrm>
            <a:custGeom>
              <a:avLst/>
              <a:gdLst/>
              <a:ahLst/>
              <a:cxnLst/>
              <a:rect l="l" t="t" r="r" b="b"/>
              <a:pathLst>
                <a:path w="375285" h="832485">
                  <a:moveTo>
                    <a:pt x="0" y="832103"/>
                  </a:moveTo>
                  <a:lnTo>
                    <a:pt x="374904" y="832103"/>
                  </a:lnTo>
                  <a:lnTo>
                    <a:pt x="374904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2704" y="2130552"/>
              <a:ext cx="280022" cy="51663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831848" y="2133600"/>
              <a:ext cx="281940" cy="508000"/>
            </a:xfrm>
            <a:custGeom>
              <a:avLst/>
              <a:gdLst/>
              <a:ahLst/>
              <a:cxnLst/>
              <a:rect l="l" t="t" r="r" b="b"/>
              <a:pathLst>
                <a:path w="281939" h="508000">
                  <a:moveTo>
                    <a:pt x="0" y="507491"/>
                  </a:moveTo>
                  <a:lnTo>
                    <a:pt x="281939" y="507491"/>
                  </a:lnTo>
                  <a:lnTo>
                    <a:pt x="281939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65376" y="2159507"/>
              <a:ext cx="213360" cy="436245"/>
            </a:xfrm>
            <a:custGeom>
              <a:avLst/>
              <a:gdLst/>
              <a:ahLst/>
              <a:cxnLst/>
              <a:rect l="l" t="t" r="r" b="b"/>
              <a:pathLst>
                <a:path w="213360" h="436244">
                  <a:moveTo>
                    <a:pt x="213360" y="392049"/>
                  </a:moveTo>
                  <a:lnTo>
                    <a:pt x="0" y="392049"/>
                  </a:lnTo>
                  <a:lnTo>
                    <a:pt x="0" y="435864"/>
                  </a:lnTo>
                  <a:lnTo>
                    <a:pt x="213360" y="435864"/>
                  </a:lnTo>
                  <a:lnTo>
                    <a:pt x="213360" y="392049"/>
                  </a:lnTo>
                  <a:close/>
                </a:path>
                <a:path w="213360" h="436244">
                  <a:moveTo>
                    <a:pt x="213360" y="325374"/>
                  </a:moveTo>
                  <a:lnTo>
                    <a:pt x="0" y="325374"/>
                  </a:lnTo>
                  <a:lnTo>
                    <a:pt x="0" y="369189"/>
                  </a:lnTo>
                  <a:lnTo>
                    <a:pt x="213360" y="369189"/>
                  </a:lnTo>
                  <a:lnTo>
                    <a:pt x="213360" y="325374"/>
                  </a:lnTo>
                  <a:close/>
                </a:path>
                <a:path w="213360" h="436244">
                  <a:moveTo>
                    <a:pt x="213360" y="258572"/>
                  </a:moveTo>
                  <a:lnTo>
                    <a:pt x="0" y="258572"/>
                  </a:lnTo>
                  <a:lnTo>
                    <a:pt x="0" y="302387"/>
                  </a:lnTo>
                  <a:lnTo>
                    <a:pt x="213360" y="302387"/>
                  </a:lnTo>
                  <a:lnTo>
                    <a:pt x="213360" y="258572"/>
                  </a:lnTo>
                  <a:close/>
                </a:path>
                <a:path w="213360" h="436244">
                  <a:moveTo>
                    <a:pt x="213360" y="191897"/>
                  </a:moveTo>
                  <a:lnTo>
                    <a:pt x="0" y="191897"/>
                  </a:lnTo>
                  <a:lnTo>
                    <a:pt x="0" y="235712"/>
                  </a:lnTo>
                  <a:lnTo>
                    <a:pt x="213360" y="235712"/>
                  </a:lnTo>
                  <a:lnTo>
                    <a:pt x="213360" y="191897"/>
                  </a:lnTo>
                  <a:close/>
                </a:path>
                <a:path w="213360" h="436244">
                  <a:moveTo>
                    <a:pt x="213360" y="98044"/>
                  </a:moveTo>
                  <a:lnTo>
                    <a:pt x="0" y="98044"/>
                  </a:lnTo>
                  <a:lnTo>
                    <a:pt x="0" y="171069"/>
                  </a:lnTo>
                  <a:lnTo>
                    <a:pt x="213360" y="171069"/>
                  </a:lnTo>
                  <a:lnTo>
                    <a:pt x="213360" y="98044"/>
                  </a:lnTo>
                  <a:close/>
                </a:path>
                <a:path w="213360" h="436244">
                  <a:moveTo>
                    <a:pt x="213360" y="0"/>
                  </a:moveTo>
                  <a:lnTo>
                    <a:pt x="0" y="0"/>
                  </a:lnTo>
                  <a:lnTo>
                    <a:pt x="0" y="73025"/>
                  </a:lnTo>
                  <a:lnTo>
                    <a:pt x="213360" y="73025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53945" y="2484882"/>
              <a:ext cx="226060" cy="2745105"/>
            </a:xfrm>
            <a:custGeom>
              <a:avLst/>
              <a:gdLst/>
              <a:ahLst/>
              <a:cxnLst/>
              <a:rect l="l" t="t" r="r" b="b"/>
              <a:pathLst>
                <a:path w="226060" h="2745104">
                  <a:moveTo>
                    <a:pt x="12192" y="111252"/>
                  </a:moveTo>
                  <a:lnTo>
                    <a:pt x="225552" y="111252"/>
                  </a:lnTo>
                  <a:lnTo>
                    <a:pt x="225552" y="67056"/>
                  </a:lnTo>
                  <a:lnTo>
                    <a:pt x="12192" y="67056"/>
                  </a:lnTo>
                  <a:lnTo>
                    <a:pt x="12192" y="111252"/>
                  </a:lnTo>
                  <a:close/>
                </a:path>
                <a:path w="226060" h="2745104">
                  <a:moveTo>
                    <a:pt x="12192" y="44196"/>
                  </a:moveTo>
                  <a:lnTo>
                    <a:pt x="225552" y="44196"/>
                  </a:lnTo>
                  <a:lnTo>
                    <a:pt x="225552" y="0"/>
                  </a:lnTo>
                  <a:lnTo>
                    <a:pt x="12192" y="0"/>
                  </a:lnTo>
                  <a:lnTo>
                    <a:pt x="12192" y="44196"/>
                  </a:lnTo>
                  <a:close/>
                </a:path>
                <a:path w="226060" h="2745104">
                  <a:moveTo>
                    <a:pt x="0" y="2744724"/>
                  </a:moveTo>
                  <a:lnTo>
                    <a:pt x="213360" y="2744724"/>
                  </a:lnTo>
                  <a:lnTo>
                    <a:pt x="213360" y="2700528"/>
                  </a:lnTo>
                  <a:lnTo>
                    <a:pt x="0" y="2700528"/>
                  </a:lnTo>
                  <a:lnTo>
                    <a:pt x="0" y="2744724"/>
                  </a:lnTo>
                  <a:close/>
                </a:path>
                <a:path w="226060" h="2745104">
                  <a:moveTo>
                    <a:pt x="0" y="2677668"/>
                  </a:moveTo>
                  <a:lnTo>
                    <a:pt x="213360" y="2677668"/>
                  </a:lnTo>
                  <a:lnTo>
                    <a:pt x="213360" y="2634996"/>
                  </a:lnTo>
                  <a:lnTo>
                    <a:pt x="0" y="2634996"/>
                  </a:lnTo>
                  <a:lnTo>
                    <a:pt x="0" y="2677668"/>
                  </a:lnTo>
                  <a:close/>
                </a:path>
                <a:path w="226060" h="2745104">
                  <a:moveTo>
                    <a:pt x="0" y="2613660"/>
                  </a:moveTo>
                  <a:lnTo>
                    <a:pt x="213360" y="2613660"/>
                  </a:lnTo>
                  <a:lnTo>
                    <a:pt x="213360" y="2540508"/>
                  </a:lnTo>
                  <a:lnTo>
                    <a:pt x="0" y="2540508"/>
                  </a:lnTo>
                  <a:lnTo>
                    <a:pt x="0" y="2613660"/>
                  </a:lnTo>
                  <a:close/>
                </a:path>
                <a:path w="226060" h="2745104">
                  <a:moveTo>
                    <a:pt x="0" y="2516124"/>
                  </a:moveTo>
                  <a:lnTo>
                    <a:pt x="213360" y="2516124"/>
                  </a:lnTo>
                  <a:lnTo>
                    <a:pt x="213360" y="2442972"/>
                  </a:lnTo>
                  <a:lnTo>
                    <a:pt x="0" y="2442972"/>
                  </a:lnTo>
                  <a:lnTo>
                    <a:pt x="0" y="25161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90699" y="5692139"/>
              <a:ext cx="341630" cy="21590"/>
            </a:xfrm>
            <a:custGeom>
              <a:avLst/>
              <a:gdLst/>
              <a:ahLst/>
              <a:cxnLst/>
              <a:rect l="l" t="t" r="r" b="b"/>
              <a:pathLst>
                <a:path w="341630" h="21589">
                  <a:moveTo>
                    <a:pt x="341375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41375" y="21336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0907" y="5446776"/>
              <a:ext cx="60960" cy="1005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2040" y="5030724"/>
              <a:ext cx="179031" cy="3352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867662" y="5043709"/>
              <a:ext cx="180340" cy="27940"/>
            </a:xfrm>
            <a:custGeom>
              <a:avLst/>
              <a:gdLst/>
              <a:ahLst/>
              <a:cxnLst/>
              <a:rect l="l" t="t" r="r" b="b"/>
              <a:pathLst>
                <a:path w="180339" h="27939">
                  <a:moveTo>
                    <a:pt x="0" y="4667"/>
                  </a:moveTo>
                  <a:lnTo>
                    <a:pt x="48640" y="4667"/>
                  </a:lnTo>
                  <a:lnTo>
                    <a:pt x="73221" y="1166"/>
                  </a:lnTo>
                  <a:lnTo>
                    <a:pt x="98028" y="0"/>
                  </a:lnTo>
                  <a:lnTo>
                    <a:pt x="122810" y="1166"/>
                  </a:lnTo>
                  <a:lnTo>
                    <a:pt x="147319" y="4667"/>
                  </a:lnTo>
                  <a:lnTo>
                    <a:pt x="179831" y="4667"/>
                  </a:lnTo>
                  <a:lnTo>
                    <a:pt x="179831" y="27400"/>
                  </a:lnTo>
                  <a:lnTo>
                    <a:pt x="0" y="27400"/>
                  </a:lnTo>
                  <a:lnTo>
                    <a:pt x="0" y="46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2040" y="5114544"/>
              <a:ext cx="200761" cy="3352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869185" y="5127561"/>
              <a:ext cx="186055" cy="21590"/>
            </a:xfrm>
            <a:custGeom>
              <a:avLst/>
              <a:gdLst/>
              <a:ahLst/>
              <a:cxnLst/>
              <a:rect l="l" t="t" r="r" b="b"/>
              <a:pathLst>
                <a:path w="186055" h="21589">
                  <a:moveTo>
                    <a:pt x="0" y="17462"/>
                  </a:moveTo>
                  <a:lnTo>
                    <a:pt x="0" y="4762"/>
                  </a:lnTo>
                  <a:lnTo>
                    <a:pt x="58674" y="4762"/>
                  </a:lnTo>
                  <a:lnTo>
                    <a:pt x="75156" y="1190"/>
                  </a:lnTo>
                  <a:lnTo>
                    <a:pt x="92328" y="0"/>
                  </a:lnTo>
                  <a:lnTo>
                    <a:pt x="109501" y="1190"/>
                  </a:lnTo>
                  <a:lnTo>
                    <a:pt x="125983" y="4762"/>
                  </a:lnTo>
                  <a:lnTo>
                    <a:pt x="185927" y="4762"/>
                  </a:lnTo>
                  <a:lnTo>
                    <a:pt x="185927" y="17462"/>
                  </a:lnTo>
                  <a:lnTo>
                    <a:pt x="125983" y="17462"/>
                  </a:lnTo>
                  <a:lnTo>
                    <a:pt x="109501" y="20462"/>
                  </a:lnTo>
                  <a:lnTo>
                    <a:pt x="92329" y="21462"/>
                  </a:lnTo>
                  <a:lnTo>
                    <a:pt x="75156" y="20462"/>
                  </a:lnTo>
                  <a:lnTo>
                    <a:pt x="58674" y="17462"/>
                  </a:lnTo>
                  <a:lnTo>
                    <a:pt x="0" y="17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2243" y="4948427"/>
              <a:ext cx="100583" cy="19964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962149" y="4962906"/>
              <a:ext cx="40640" cy="14604"/>
            </a:xfrm>
            <a:custGeom>
              <a:avLst/>
              <a:gdLst/>
              <a:ahLst/>
              <a:cxnLst/>
              <a:rect l="l" t="t" r="r" b="b"/>
              <a:pathLst>
                <a:path w="40639" h="14604">
                  <a:moveTo>
                    <a:pt x="40258" y="8382"/>
                  </a:moveTo>
                  <a:lnTo>
                    <a:pt x="25145" y="14605"/>
                  </a:lnTo>
                  <a:lnTo>
                    <a:pt x="25145" y="0"/>
                  </a:lnTo>
                  <a:lnTo>
                    <a:pt x="40258" y="8382"/>
                  </a:lnTo>
                </a:path>
                <a:path w="40639" h="14604">
                  <a:moveTo>
                    <a:pt x="0" y="8382"/>
                  </a:moveTo>
                  <a:lnTo>
                    <a:pt x="15112" y="0"/>
                  </a:lnTo>
                  <a:lnTo>
                    <a:pt x="15112" y="14605"/>
                  </a:lnTo>
                  <a:lnTo>
                    <a:pt x="0" y="83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74698" y="4755641"/>
              <a:ext cx="500380" cy="958850"/>
            </a:xfrm>
            <a:custGeom>
              <a:avLst/>
              <a:gdLst/>
              <a:ahLst/>
              <a:cxnLst/>
              <a:rect l="l" t="t" r="r" b="b"/>
              <a:pathLst>
                <a:path w="500380" h="958850">
                  <a:moveTo>
                    <a:pt x="17525" y="958595"/>
                  </a:moveTo>
                  <a:lnTo>
                    <a:pt x="17525" y="937806"/>
                  </a:lnTo>
                  <a:lnTo>
                    <a:pt x="0" y="937806"/>
                  </a:lnTo>
                  <a:lnTo>
                    <a:pt x="0" y="106044"/>
                  </a:lnTo>
                  <a:lnTo>
                    <a:pt x="125602" y="0"/>
                  </a:lnTo>
                  <a:lnTo>
                    <a:pt x="499871" y="0"/>
                  </a:lnTo>
                  <a:lnTo>
                    <a:pt x="499871" y="831722"/>
                  </a:lnTo>
                  <a:lnTo>
                    <a:pt x="492378" y="837996"/>
                  </a:lnTo>
                  <a:lnTo>
                    <a:pt x="492378" y="844232"/>
                  </a:lnTo>
                  <a:lnTo>
                    <a:pt x="359156" y="958595"/>
                  </a:lnTo>
                  <a:lnTo>
                    <a:pt x="17525" y="958595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32076" y="5580888"/>
              <a:ext cx="134620" cy="132715"/>
            </a:xfrm>
            <a:custGeom>
              <a:avLst/>
              <a:gdLst/>
              <a:ahLst/>
              <a:cxnLst/>
              <a:rect l="l" t="t" r="r" b="b"/>
              <a:pathLst>
                <a:path w="134619" h="132714">
                  <a:moveTo>
                    <a:pt x="134112" y="0"/>
                  </a:moveTo>
                  <a:lnTo>
                    <a:pt x="0" y="111874"/>
                  </a:lnTo>
                  <a:lnTo>
                    <a:pt x="0" y="132587"/>
                  </a:lnTo>
                  <a:lnTo>
                    <a:pt x="134112" y="18643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73935" y="4754880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80" h="105410">
                  <a:moveTo>
                    <a:pt x="499871" y="0"/>
                  </a:moveTo>
                  <a:lnTo>
                    <a:pt x="125602" y="0"/>
                  </a:lnTo>
                  <a:lnTo>
                    <a:pt x="0" y="105156"/>
                  </a:lnTo>
                  <a:lnTo>
                    <a:pt x="374269" y="10515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73935" y="4754880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80" h="105410">
                  <a:moveTo>
                    <a:pt x="0" y="105156"/>
                  </a:moveTo>
                  <a:lnTo>
                    <a:pt x="125602" y="0"/>
                  </a:lnTo>
                  <a:lnTo>
                    <a:pt x="499871" y="0"/>
                  </a:lnTo>
                  <a:lnTo>
                    <a:pt x="374269" y="105156"/>
                  </a:lnTo>
                  <a:lnTo>
                    <a:pt x="0" y="105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47315" y="4754880"/>
              <a:ext cx="127000" cy="937260"/>
            </a:xfrm>
            <a:custGeom>
              <a:avLst/>
              <a:gdLst/>
              <a:ahLst/>
              <a:cxnLst/>
              <a:rect l="l" t="t" r="r" b="b"/>
              <a:pathLst>
                <a:path w="127000" h="937260">
                  <a:moveTo>
                    <a:pt x="126491" y="0"/>
                  </a:moveTo>
                  <a:lnTo>
                    <a:pt x="0" y="106045"/>
                  </a:lnTo>
                  <a:lnTo>
                    <a:pt x="0" y="937260"/>
                  </a:lnTo>
                  <a:lnTo>
                    <a:pt x="126491" y="831215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73935" y="4860036"/>
              <a:ext cx="373380" cy="832485"/>
            </a:xfrm>
            <a:custGeom>
              <a:avLst/>
              <a:gdLst/>
              <a:ahLst/>
              <a:cxnLst/>
              <a:rect l="l" t="t" r="r" b="b"/>
              <a:pathLst>
                <a:path w="373380" h="832485">
                  <a:moveTo>
                    <a:pt x="373380" y="0"/>
                  </a:moveTo>
                  <a:lnTo>
                    <a:pt x="0" y="0"/>
                  </a:lnTo>
                  <a:lnTo>
                    <a:pt x="0" y="832104"/>
                  </a:lnTo>
                  <a:lnTo>
                    <a:pt x="373380" y="832104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73935" y="4860036"/>
              <a:ext cx="373380" cy="832485"/>
            </a:xfrm>
            <a:custGeom>
              <a:avLst/>
              <a:gdLst/>
              <a:ahLst/>
              <a:cxnLst/>
              <a:rect l="l" t="t" r="r" b="b"/>
              <a:pathLst>
                <a:path w="373380" h="832485">
                  <a:moveTo>
                    <a:pt x="0" y="832104"/>
                  </a:moveTo>
                  <a:lnTo>
                    <a:pt x="373380" y="832104"/>
                  </a:lnTo>
                  <a:lnTo>
                    <a:pt x="373380" y="0"/>
                  </a:lnTo>
                  <a:lnTo>
                    <a:pt x="0" y="0"/>
                  </a:lnTo>
                  <a:lnTo>
                    <a:pt x="0" y="832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512" y="4898136"/>
              <a:ext cx="281533" cy="51511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821179" y="4899659"/>
              <a:ext cx="281940" cy="508000"/>
            </a:xfrm>
            <a:custGeom>
              <a:avLst/>
              <a:gdLst/>
              <a:ahLst/>
              <a:cxnLst/>
              <a:rect l="l" t="t" r="r" b="b"/>
              <a:pathLst>
                <a:path w="281939" h="508000">
                  <a:moveTo>
                    <a:pt x="0" y="507491"/>
                  </a:moveTo>
                  <a:lnTo>
                    <a:pt x="281939" y="507491"/>
                  </a:lnTo>
                  <a:lnTo>
                    <a:pt x="281939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53184" y="4927091"/>
              <a:ext cx="213360" cy="434340"/>
            </a:xfrm>
            <a:custGeom>
              <a:avLst/>
              <a:gdLst/>
              <a:ahLst/>
              <a:cxnLst/>
              <a:rect l="l" t="t" r="r" b="b"/>
              <a:pathLst>
                <a:path w="213360" h="434339">
                  <a:moveTo>
                    <a:pt x="213360" y="390652"/>
                  </a:moveTo>
                  <a:lnTo>
                    <a:pt x="0" y="390652"/>
                  </a:lnTo>
                  <a:lnTo>
                    <a:pt x="0" y="434340"/>
                  </a:lnTo>
                  <a:lnTo>
                    <a:pt x="213360" y="434340"/>
                  </a:lnTo>
                  <a:lnTo>
                    <a:pt x="213360" y="390652"/>
                  </a:lnTo>
                  <a:close/>
                </a:path>
                <a:path w="213360" h="434339">
                  <a:moveTo>
                    <a:pt x="213360" y="324231"/>
                  </a:moveTo>
                  <a:lnTo>
                    <a:pt x="0" y="324231"/>
                  </a:lnTo>
                  <a:lnTo>
                    <a:pt x="0" y="367792"/>
                  </a:lnTo>
                  <a:lnTo>
                    <a:pt x="213360" y="367792"/>
                  </a:lnTo>
                  <a:lnTo>
                    <a:pt x="213360" y="324231"/>
                  </a:lnTo>
                  <a:close/>
                </a:path>
                <a:path w="213360" h="434339">
                  <a:moveTo>
                    <a:pt x="213360" y="257683"/>
                  </a:moveTo>
                  <a:lnTo>
                    <a:pt x="0" y="257683"/>
                  </a:lnTo>
                  <a:lnTo>
                    <a:pt x="0" y="301371"/>
                  </a:lnTo>
                  <a:lnTo>
                    <a:pt x="213360" y="301371"/>
                  </a:lnTo>
                  <a:lnTo>
                    <a:pt x="213360" y="257683"/>
                  </a:lnTo>
                  <a:close/>
                </a:path>
                <a:path w="213360" h="434339">
                  <a:moveTo>
                    <a:pt x="213360" y="191135"/>
                  </a:moveTo>
                  <a:lnTo>
                    <a:pt x="0" y="191135"/>
                  </a:lnTo>
                  <a:lnTo>
                    <a:pt x="0" y="234823"/>
                  </a:lnTo>
                  <a:lnTo>
                    <a:pt x="213360" y="234823"/>
                  </a:lnTo>
                  <a:lnTo>
                    <a:pt x="213360" y="191135"/>
                  </a:lnTo>
                  <a:close/>
                </a:path>
                <a:path w="213360" h="434339">
                  <a:moveTo>
                    <a:pt x="213360" y="97663"/>
                  </a:moveTo>
                  <a:lnTo>
                    <a:pt x="0" y="97663"/>
                  </a:lnTo>
                  <a:lnTo>
                    <a:pt x="0" y="170434"/>
                  </a:lnTo>
                  <a:lnTo>
                    <a:pt x="213360" y="170434"/>
                  </a:lnTo>
                  <a:lnTo>
                    <a:pt x="213360" y="97663"/>
                  </a:lnTo>
                  <a:close/>
                </a:path>
                <a:path w="213360" h="434339">
                  <a:moveTo>
                    <a:pt x="213360" y="0"/>
                  </a:moveTo>
                  <a:lnTo>
                    <a:pt x="0" y="0"/>
                  </a:lnTo>
                  <a:lnTo>
                    <a:pt x="0" y="72771"/>
                  </a:lnTo>
                  <a:lnTo>
                    <a:pt x="213360" y="72771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53945" y="5252465"/>
              <a:ext cx="213360" cy="109855"/>
            </a:xfrm>
            <a:custGeom>
              <a:avLst/>
              <a:gdLst/>
              <a:ahLst/>
              <a:cxnLst/>
              <a:rect l="l" t="t" r="r" b="b"/>
              <a:pathLst>
                <a:path w="213360" h="109854">
                  <a:moveTo>
                    <a:pt x="0" y="109728"/>
                  </a:moveTo>
                  <a:lnTo>
                    <a:pt x="213360" y="109728"/>
                  </a:lnTo>
                  <a:lnTo>
                    <a:pt x="213360" y="67056"/>
                  </a:lnTo>
                  <a:lnTo>
                    <a:pt x="0" y="67056"/>
                  </a:lnTo>
                  <a:lnTo>
                    <a:pt x="0" y="109728"/>
                  </a:lnTo>
                  <a:close/>
                </a:path>
                <a:path w="213360" h="109854">
                  <a:moveTo>
                    <a:pt x="0" y="44196"/>
                  </a:moveTo>
                  <a:lnTo>
                    <a:pt x="213360" y="44196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4855" y="2102592"/>
            <a:ext cx="4397375" cy="3314065"/>
            <a:chOff x="1514855" y="2102592"/>
            <a:chExt cx="4397375" cy="3314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855" y="4760976"/>
              <a:ext cx="531876" cy="6553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9235" y="2115609"/>
              <a:ext cx="3419475" cy="3119755"/>
            </a:xfrm>
            <a:custGeom>
              <a:avLst/>
              <a:gdLst/>
              <a:ahLst/>
              <a:cxnLst/>
              <a:rect l="l" t="t" r="r" b="b"/>
              <a:pathLst>
                <a:path w="3419475" h="3119754">
                  <a:moveTo>
                    <a:pt x="2077510" y="0"/>
                  </a:moveTo>
                  <a:lnTo>
                    <a:pt x="2036711" y="4427"/>
                  </a:lnTo>
                  <a:lnTo>
                    <a:pt x="1996779" y="14769"/>
                  </a:lnTo>
                  <a:lnTo>
                    <a:pt x="1958147" y="30844"/>
                  </a:lnTo>
                  <a:lnTo>
                    <a:pt x="1921250" y="52472"/>
                  </a:lnTo>
                  <a:lnTo>
                    <a:pt x="1886519" y="79471"/>
                  </a:lnTo>
                  <a:lnTo>
                    <a:pt x="1854389" y="111662"/>
                  </a:lnTo>
                  <a:lnTo>
                    <a:pt x="1825292" y="148863"/>
                  </a:lnTo>
                  <a:lnTo>
                    <a:pt x="1799661" y="190893"/>
                  </a:lnTo>
                  <a:lnTo>
                    <a:pt x="1777931" y="237573"/>
                  </a:lnTo>
                  <a:lnTo>
                    <a:pt x="1755414" y="211941"/>
                  </a:lnTo>
                  <a:lnTo>
                    <a:pt x="1706333" y="167153"/>
                  </a:lnTo>
                  <a:lnTo>
                    <a:pt x="1640800" y="125377"/>
                  </a:lnTo>
                  <a:lnTo>
                    <a:pt x="1600837" y="107948"/>
                  </a:lnTo>
                  <a:lnTo>
                    <a:pt x="1560282" y="95768"/>
                  </a:lnTo>
                  <a:lnTo>
                    <a:pt x="1519424" y="88727"/>
                  </a:lnTo>
                  <a:lnTo>
                    <a:pt x="1478549" y="86715"/>
                  </a:lnTo>
                  <a:lnTo>
                    <a:pt x="1437944" y="89624"/>
                  </a:lnTo>
                  <a:lnTo>
                    <a:pt x="1397895" y="97343"/>
                  </a:lnTo>
                  <a:lnTo>
                    <a:pt x="1358688" y="109763"/>
                  </a:lnTo>
                  <a:lnTo>
                    <a:pt x="1320611" y="126775"/>
                  </a:lnTo>
                  <a:lnTo>
                    <a:pt x="1283951" y="148268"/>
                  </a:lnTo>
                  <a:lnTo>
                    <a:pt x="1248993" y="174133"/>
                  </a:lnTo>
                  <a:lnTo>
                    <a:pt x="1216025" y="204261"/>
                  </a:lnTo>
                  <a:lnTo>
                    <a:pt x="1185334" y="238542"/>
                  </a:lnTo>
                  <a:lnTo>
                    <a:pt x="1157205" y="276867"/>
                  </a:lnTo>
                  <a:lnTo>
                    <a:pt x="1131926" y="319125"/>
                  </a:lnTo>
                  <a:lnTo>
                    <a:pt x="1109784" y="365208"/>
                  </a:lnTo>
                  <a:lnTo>
                    <a:pt x="1064594" y="335862"/>
                  </a:lnTo>
                  <a:lnTo>
                    <a:pt x="1017638" y="312111"/>
                  </a:lnTo>
                  <a:lnTo>
                    <a:pt x="969248" y="294042"/>
                  </a:lnTo>
                  <a:lnTo>
                    <a:pt x="919759" y="281745"/>
                  </a:lnTo>
                  <a:lnTo>
                    <a:pt x="869504" y="275308"/>
                  </a:lnTo>
                  <a:lnTo>
                    <a:pt x="818816" y="274821"/>
                  </a:lnTo>
                  <a:lnTo>
                    <a:pt x="768027" y="280372"/>
                  </a:lnTo>
                  <a:lnTo>
                    <a:pt x="726893" y="289323"/>
                  </a:lnTo>
                  <a:lnTo>
                    <a:pt x="687053" y="301987"/>
                  </a:lnTo>
                  <a:lnTo>
                    <a:pt x="648609" y="318198"/>
                  </a:lnTo>
                  <a:lnTo>
                    <a:pt x="611661" y="337790"/>
                  </a:lnTo>
                  <a:lnTo>
                    <a:pt x="576312" y="360595"/>
                  </a:lnTo>
                  <a:lnTo>
                    <a:pt x="542662" y="386449"/>
                  </a:lnTo>
                  <a:lnTo>
                    <a:pt x="510814" y="415185"/>
                  </a:lnTo>
                  <a:lnTo>
                    <a:pt x="480869" y="446636"/>
                  </a:lnTo>
                  <a:lnTo>
                    <a:pt x="452929" y="480637"/>
                  </a:lnTo>
                  <a:lnTo>
                    <a:pt x="427094" y="517021"/>
                  </a:lnTo>
                  <a:lnTo>
                    <a:pt x="403468" y="555622"/>
                  </a:lnTo>
                  <a:lnTo>
                    <a:pt x="382150" y="596274"/>
                  </a:lnTo>
                  <a:lnTo>
                    <a:pt x="363243" y="638810"/>
                  </a:lnTo>
                  <a:lnTo>
                    <a:pt x="346848" y="683065"/>
                  </a:lnTo>
                  <a:lnTo>
                    <a:pt x="333067" y="728873"/>
                  </a:lnTo>
                  <a:lnTo>
                    <a:pt x="322001" y="776066"/>
                  </a:lnTo>
                  <a:lnTo>
                    <a:pt x="313752" y="824479"/>
                  </a:lnTo>
                  <a:lnTo>
                    <a:pt x="308421" y="873945"/>
                  </a:lnTo>
                  <a:lnTo>
                    <a:pt x="306110" y="924299"/>
                  </a:lnTo>
                  <a:lnTo>
                    <a:pt x="306921" y="975375"/>
                  </a:lnTo>
                  <a:lnTo>
                    <a:pt x="310954" y="1027005"/>
                  </a:lnTo>
                  <a:lnTo>
                    <a:pt x="308033" y="1036657"/>
                  </a:lnTo>
                  <a:lnTo>
                    <a:pt x="262198" y="1046540"/>
                  </a:lnTo>
                  <a:lnTo>
                    <a:pt x="218334" y="1063827"/>
                  </a:lnTo>
                  <a:lnTo>
                    <a:pt x="176965" y="1088102"/>
                  </a:lnTo>
                  <a:lnTo>
                    <a:pt x="138614" y="1118945"/>
                  </a:lnTo>
                  <a:lnTo>
                    <a:pt x="103807" y="1155941"/>
                  </a:lnTo>
                  <a:lnTo>
                    <a:pt x="73068" y="1198670"/>
                  </a:lnTo>
                  <a:lnTo>
                    <a:pt x="46921" y="1246715"/>
                  </a:lnTo>
                  <a:lnTo>
                    <a:pt x="28668" y="1291351"/>
                  </a:lnTo>
                  <a:lnTo>
                    <a:pt x="14942" y="1337334"/>
                  </a:lnTo>
                  <a:lnTo>
                    <a:pt x="5650" y="1384224"/>
                  </a:lnTo>
                  <a:lnTo>
                    <a:pt x="700" y="1431581"/>
                  </a:lnTo>
                  <a:lnTo>
                    <a:pt x="0" y="1478963"/>
                  </a:lnTo>
                  <a:lnTo>
                    <a:pt x="3457" y="1525930"/>
                  </a:lnTo>
                  <a:lnTo>
                    <a:pt x="10980" y="1572041"/>
                  </a:lnTo>
                  <a:lnTo>
                    <a:pt x="22476" y="1616856"/>
                  </a:lnTo>
                  <a:lnTo>
                    <a:pt x="37854" y="1659933"/>
                  </a:lnTo>
                  <a:lnTo>
                    <a:pt x="57020" y="1700832"/>
                  </a:lnTo>
                  <a:lnTo>
                    <a:pt x="79883" y="1739113"/>
                  </a:lnTo>
                  <a:lnTo>
                    <a:pt x="106350" y="1774334"/>
                  </a:lnTo>
                  <a:lnTo>
                    <a:pt x="136330" y="1806055"/>
                  </a:lnTo>
                  <a:lnTo>
                    <a:pt x="169730" y="1833836"/>
                  </a:lnTo>
                  <a:lnTo>
                    <a:pt x="142247" y="1875120"/>
                  </a:lnTo>
                  <a:lnTo>
                    <a:pt x="119340" y="1919881"/>
                  </a:lnTo>
                  <a:lnTo>
                    <a:pt x="101170" y="1967537"/>
                  </a:lnTo>
                  <a:lnTo>
                    <a:pt x="87896" y="2017505"/>
                  </a:lnTo>
                  <a:lnTo>
                    <a:pt x="79678" y="2069204"/>
                  </a:lnTo>
                  <a:lnTo>
                    <a:pt x="76677" y="2122052"/>
                  </a:lnTo>
                  <a:lnTo>
                    <a:pt x="79052" y="2175466"/>
                  </a:lnTo>
                  <a:lnTo>
                    <a:pt x="86741" y="2228297"/>
                  </a:lnTo>
                  <a:lnTo>
                    <a:pt x="99368" y="2278409"/>
                  </a:lnTo>
                  <a:lnTo>
                    <a:pt x="116576" y="2325454"/>
                  </a:lnTo>
                  <a:lnTo>
                    <a:pt x="138005" y="2369079"/>
                  </a:lnTo>
                  <a:lnTo>
                    <a:pt x="163295" y="2408935"/>
                  </a:lnTo>
                  <a:lnTo>
                    <a:pt x="192089" y="2444670"/>
                  </a:lnTo>
                  <a:lnTo>
                    <a:pt x="224027" y="2475934"/>
                  </a:lnTo>
                  <a:lnTo>
                    <a:pt x="258749" y="2502376"/>
                  </a:lnTo>
                  <a:lnTo>
                    <a:pt x="295898" y="2523646"/>
                  </a:lnTo>
                  <a:lnTo>
                    <a:pt x="335115" y="2539393"/>
                  </a:lnTo>
                  <a:lnTo>
                    <a:pt x="376039" y="2549266"/>
                  </a:lnTo>
                  <a:lnTo>
                    <a:pt x="418312" y="2552915"/>
                  </a:lnTo>
                  <a:lnTo>
                    <a:pt x="461576" y="2549989"/>
                  </a:lnTo>
                  <a:lnTo>
                    <a:pt x="467926" y="2563705"/>
                  </a:lnTo>
                  <a:lnTo>
                    <a:pt x="491704" y="2609294"/>
                  </a:lnTo>
                  <a:lnTo>
                    <a:pt x="517623" y="2652076"/>
                  </a:lnTo>
                  <a:lnTo>
                    <a:pt x="545540" y="2692005"/>
                  </a:lnTo>
                  <a:lnTo>
                    <a:pt x="575314" y="2729037"/>
                  </a:lnTo>
                  <a:lnTo>
                    <a:pt x="606803" y="2763130"/>
                  </a:lnTo>
                  <a:lnTo>
                    <a:pt x="639866" y="2794237"/>
                  </a:lnTo>
                  <a:lnTo>
                    <a:pt x="674361" y="2822317"/>
                  </a:lnTo>
                  <a:lnTo>
                    <a:pt x="710146" y="2847324"/>
                  </a:lnTo>
                  <a:lnTo>
                    <a:pt x="747080" y="2869215"/>
                  </a:lnTo>
                  <a:lnTo>
                    <a:pt x="785022" y="2887945"/>
                  </a:lnTo>
                  <a:lnTo>
                    <a:pt x="823829" y="2903471"/>
                  </a:lnTo>
                  <a:lnTo>
                    <a:pt x="863360" y="2915748"/>
                  </a:lnTo>
                  <a:lnTo>
                    <a:pt x="903473" y="2924732"/>
                  </a:lnTo>
                  <a:lnTo>
                    <a:pt x="944028" y="2930380"/>
                  </a:lnTo>
                  <a:lnTo>
                    <a:pt x="984882" y="2932648"/>
                  </a:lnTo>
                  <a:lnTo>
                    <a:pt x="1025893" y="2931490"/>
                  </a:lnTo>
                  <a:lnTo>
                    <a:pt x="1066920" y="2926864"/>
                  </a:lnTo>
                  <a:lnTo>
                    <a:pt x="1107822" y="2918726"/>
                  </a:lnTo>
                  <a:lnTo>
                    <a:pt x="1148456" y="2907030"/>
                  </a:lnTo>
                  <a:lnTo>
                    <a:pt x="1188682" y="2891734"/>
                  </a:lnTo>
                  <a:lnTo>
                    <a:pt x="1228358" y="2872793"/>
                  </a:lnTo>
                  <a:lnTo>
                    <a:pt x="1267341" y="2850163"/>
                  </a:lnTo>
                  <a:lnTo>
                    <a:pt x="1305491" y="2823801"/>
                  </a:lnTo>
                  <a:lnTo>
                    <a:pt x="1332788" y="2870198"/>
                  </a:lnTo>
                  <a:lnTo>
                    <a:pt x="1363014" y="2913251"/>
                  </a:lnTo>
                  <a:lnTo>
                    <a:pt x="1395967" y="2952770"/>
                  </a:lnTo>
                  <a:lnTo>
                    <a:pt x="1431443" y="2988567"/>
                  </a:lnTo>
                  <a:lnTo>
                    <a:pt x="1469242" y="3020454"/>
                  </a:lnTo>
                  <a:lnTo>
                    <a:pt x="1509159" y="3048240"/>
                  </a:lnTo>
                  <a:lnTo>
                    <a:pt x="1550994" y="3071736"/>
                  </a:lnTo>
                  <a:lnTo>
                    <a:pt x="1594543" y="3090755"/>
                  </a:lnTo>
                  <a:lnTo>
                    <a:pt x="1636962" y="3104450"/>
                  </a:lnTo>
                  <a:lnTo>
                    <a:pt x="1679445" y="3113683"/>
                  </a:lnTo>
                  <a:lnTo>
                    <a:pt x="1721823" y="3118568"/>
                  </a:lnTo>
                  <a:lnTo>
                    <a:pt x="1763923" y="3119220"/>
                  </a:lnTo>
                  <a:lnTo>
                    <a:pt x="1805575" y="3115752"/>
                  </a:lnTo>
                  <a:lnTo>
                    <a:pt x="1846608" y="3108278"/>
                  </a:lnTo>
                  <a:lnTo>
                    <a:pt x="1886849" y="3096913"/>
                  </a:lnTo>
                  <a:lnTo>
                    <a:pt x="1926129" y="3081769"/>
                  </a:lnTo>
                  <a:lnTo>
                    <a:pt x="1964275" y="3062962"/>
                  </a:lnTo>
                  <a:lnTo>
                    <a:pt x="2001118" y="3040606"/>
                  </a:lnTo>
                  <a:lnTo>
                    <a:pt x="2036484" y="3014813"/>
                  </a:lnTo>
                  <a:lnTo>
                    <a:pt x="2070205" y="2985699"/>
                  </a:lnTo>
                  <a:lnTo>
                    <a:pt x="2102107" y="2953378"/>
                  </a:lnTo>
                  <a:lnTo>
                    <a:pt x="2132021" y="2917963"/>
                  </a:lnTo>
                  <a:lnTo>
                    <a:pt x="2159774" y="2879568"/>
                  </a:lnTo>
                  <a:lnTo>
                    <a:pt x="2185197" y="2838307"/>
                  </a:lnTo>
                  <a:lnTo>
                    <a:pt x="2208116" y="2794295"/>
                  </a:lnTo>
                  <a:lnTo>
                    <a:pt x="2228363" y="2747646"/>
                  </a:lnTo>
                  <a:lnTo>
                    <a:pt x="2245764" y="2698473"/>
                  </a:lnTo>
                  <a:lnTo>
                    <a:pt x="2260150" y="2646890"/>
                  </a:lnTo>
                  <a:lnTo>
                    <a:pt x="2304364" y="2677083"/>
                  </a:lnTo>
                  <a:lnTo>
                    <a:pt x="2350761" y="2700955"/>
                  </a:lnTo>
                  <a:lnTo>
                    <a:pt x="2398901" y="2718341"/>
                  </a:lnTo>
                  <a:lnTo>
                    <a:pt x="2448346" y="2729076"/>
                  </a:lnTo>
                  <a:lnTo>
                    <a:pt x="2498656" y="2732996"/>
                  </a:lnTo>
                  <a:lnTo>
                    <a:pt x="2540301" y="2731095"/>
                  </a:lnTo>
                  <a:lnTo>
                    <a:pt x="2580928" y="2724676"/>
                  </a:lnTo>
                  <a:lnTo>
                    <a:pt x="2620373" y="2713940"/>
                  </a:lnTo>
                  <a:lnTo>
                    <a:pt x="2658474" y="2699084"/>
                  </a:lnTo>
                  <a:lnTo>
                    <a:pt x="2695069" y="2680307"/>
                  </a:lnTo>
                  <a:lnTo>
                    <a:pt x="2729994" y="2657807"/>
                  </a:lnTo>
                  <a:lnTo>
                    <a:pt x="2763086" y="2631784"/>
                  </a:lnTo>
                  <a:lnTo>
                    <a:pt x="2794184" y="2602435"/>
                  </a:lnTo>
                  <a:lnTo>
                    <a:pt x="2823125" y="2569960"/>
                  </a:lnTo>
                  <a:lnTo>
                    <a:pt x="2849746" y="2534556"/>
                  </a:lnTo>
                  <a:lnTo>
                    <a:pt x="2873883" y="2496423"/>
                  </a:lnTo>
                  <a:lnTo>
                    <a:pt x="2895376" y="2455760"/>
                  </a:lnTo>
                  <a:lnTo>
                    <a:pt x="2914060" y="2412764"/>
                  </a:lnTo>
                  <a:lnTo>
                    <a:pt x="2929773" y="2367634"/>
                  </a:lnTo>
                  <a:lnTo>
                    <a:pt x="2942353" y="2320569"/>
                  </a:lnTo>
                  <a:lnTo>
                    <a:pt x="2951637" y="2271768"/>
                  </a:lnTo>
                  <a:lnTo>
                    <a:pt x="2957462" y="2221429"/>
                  </a:lnTo>
                  <a:lnTo>
                    <a:pt x="2959666" y="2169751"/>
                  </a:lnTo>
                  <a:lnTo>
                    <a:pt x="3004808" y="2159293"/>
                  </a:lnTo>
                  <a:lnTo>
                    <a:pt x="3048895" y="2144130"/>
                  </a:lnTo>
                  <a:lnTo>
                    <a:pt x="3091698" y="2124380"/>
                  </a:lnTo>
                  <a:lnTo>
                    <a:pt x="3132988" y="2100164"/>
                  </a:lnTo>
                  <a:lnTo>
                    <a:pt x="3172535" y="2071602"/>
                  </a:lnTo>
                  <a:lnTo>
                    <a:pt x="3210110" y="2038814"/>
                  </a:lnTo>
                  <a:lnTo>
                    <a:pt x="3242321" y="2005543"/>
                  </a:lnTo>
                  <a:lnTo>
                    <a:pt x="3271920" y="1969842"/>
                  </a:lnTo>
                  <a:lnTo>
                    <a:pt x="3298885" y="1931917"/>
                  </a:lnTo>
                  <a:lnTo>
                    <a:pt x="3323193" y="1891976"/>
                  </a:lnTo>
                  <a:lnTo>
                    <a:pt x="3344824" y="1850227"/>
                  </a:lnTo>
                  <a:lnTo>
                    <a:pt x="3363753" y="1806876"/>
                  </a:lnTo>
                  <a:lnTo>
                    <a:pt x="3379961" y="1762133"/>
                  </a:lnTo>
                  <a:lnTo>
                    <a:pt x="3393424" y="1716203"/>
                  </a:lnTo>
                  <a:lnTo>
                    <a:pt x="3404120" y="1669295"/>
                  </a:lnTo>
                  <a:lnTo>
                    <a:pt x="3412028" y="1621616"/>
                  </a:lnTo>
                  <a:lnTo>
                    <a:pt x="3417125" y="1573374"/>
                  </a:lnTo>
                  <a:lnTo>
                    <a:pt x="3419390" y="1524776"/>
                  </a:lnTo>
                  <a:lnTo>
                    <a:pt x="3418800" y="1476029"/>
                  </a:lnTo>
                  <a:lnTo>
                    <a:pt x="3415333" y="1427342"/>
                  </a:lnTo>
                  <a:lnTo>
                    <a:pt x="3408967" y="1378921"/>
                  </a:lnTo>
                  <a:lnTo>
                    <a:pt x="3399680" y="1330975"/>
                  </a:lnTo>
                  <a:lnTo>
                    <a:pt x="3387451" y="1283710"/>
                  </a:lnTo>
                  <a:lnTo>
                    <a:pt x="3372256" y="1237334"/>
                  </a:lnTo>
                  <a:lnTo>
                    <a:pt x="3354074" y="1192055"/>
                  </a:lnTo>
                  <a:lnTo>
                    <a:pt x="3332884" y="1148081"/>
                  </a:lnTo>
                  <a:lnTo>
                    <a:pt x="3308662" y="1105618"/>
                  </a:lnTo>
                  <a:lnTo>
                    <a:pt x="3314214" y="1088717"/>
                  </a:lnTo>
                  <a:lnTo>
                    <a:pt x="3327966" y="1036657"/>
                  </a:lnTo>
                  <a:lnTo>
                    <a:pt x="3336777" y="987259"/>
                  </a:lnTo>
                  <a:lnTo>
                    <a:pt x="3341689" y="937947"/>
                  </a:lnTo>
                  <a:lnTo>
                    <a:pt x="3342826" y="888990"/>
                  </a:lnTo>
                  <a:lnTo>
                    <a:pt x="3340312" y="840659"/>
                  </a:lnTo>
                  <a:lnTo>
                    <a:pt x="3334272" y="793225"/>
                  </a:lnTo>
                  <a:lnTo>
                    <a:pt x="3324829" y="746957"/>
                  </a:lnTo>
                  <a:lnTo>
                    <a:pt x="3312108" y="702125"/>
                  </a:lnTo>
                  <a:lnTo>
                    <a:pt x="3296233" y="659001"/>
                  </a:lnTo>
                  <a:lnTo>
                    <a:pt x="3277328" y="617853"/>
                  </a:lnTo>
                  <a:lnTo>
                    <a:pt x="3255518" y="578952"/>
                  </a:lnTo>
                  <a:lnTo>
                    <a:pt x="3230926" y="542568"/>
                  </a:lnTo>
                  <a:lnTo>
                    <a:pt x="3203678" y="508972"/>
                  </a:lnTo>
                  <a:lnTo>
                    <a:pt x="3173897" y="478433"/>
                  </a:lnTo>
                  <a:lnTo>
                    <a:pt x="3141707" y="451223"/>
                  </a:lnTo>
                  <a:lnTo>
                    <a:pt x="3107233" y="427610"/>
                  </a:lnTo>
                  <a:lnTo>
                    <a:pt x="3070599" y="407865"/>
                  </a:lnTo>
                  <a:lnTo>
                    <a:pt x="3031929" y="392259"/>
                  </a:lnTo>
                  <a:lnTo>
                    <a:pt x="3021583" y="338828"/>
                  </a:lnTo>
                  <a:lnTo>
                    <a:pt x="3006440" y="287559"/>
                  </a:lnTo>
                  <a:lnTo>
                    <a:pt x="2986717" y="238922"/>
                  </a:lnTo>
                  <a:lnTo>
                    <a:pt x="2962634" y="193386"/>
                  </a:lnTo>
                  <a:lnTo>
                    <a:pt x="2934409" y="151420"/>
                  </a:lnTo>
                  <a:lnTo>
                    <a:pt x="2902262" y="113494"/>
                  </a:lnTo>
                  <a:lnTo>
                    <a:pt x="2866452" y="80054"/>
                  </a:lnTo>
                  <a:lnTo>
                    <a:pt x="2828579" y="52533"/>
                  </a:lnTo>
                  <a:lnTo>
                    <a:pt x="2789050" y="30889"/>
                  </a:lnTo>
                  <a:lnTo>
                    <a:pt x="2748271" y="15081"/>
                  </a:lnTo>
                  <a:lnTo>
                    <a:pt x="2706648" y="5067"/>
                  </a:lnTo>
                  <a:lnTo>
                    <a:pt x="2664588" y="807"/>
                  </a:lnTo>
                  <a:lnTo>
                    <a:pt x="2622497" y="2258"/>
                  </a:lnTo>
                  <a:lnTo>
                    <a:pt x="2580781" y="9379"/>
                  </a:lnTo>
                  <a:lnTo>
                    <a:pt x="2539846" y="22129"/>
                  </a:lnTo>
                  <a:lnTo>
                    <a:pt x="2500100" y="40467"/>
                  </a:lnTo>
                  <a:lnTo>
                    <a:pt x="2461947" y="64351"/>
                  </a:lnTo>
                  <a:lnTo>
                    <a:pt x="2425794" y="93740"/>
                  </a:lnTo>
                  <a:lnTo>
                    <a:pt x="2392048" y="128592"/>
                  </a:lnTo>
                  <a:lnTo>
                    <a:pt x="2361115" y="168866"/>
                  </a:lnTo>
                  <a:lnTo>
                    <a:pt x="2335445" y="131623"/>
                  </a:lnTo>
                  <a:lnTo>
                    <a:pt x="2306632" y="98381"/>
                  </a:lnTo>
                  <a:lnTo>
                    <a:pt x="2274961" y="69425"/>
                  </a:lnTo>
                  <a:lnTo>
                    <a:pt x="2240719" y="45041"/>
                  </a:lnTo>
                  <a:lnTo>
                    <a:pt x="2200782" y="24006"/>
                  </a:lnTo>
                  <a:lnTo>
                    <a:pt x="2159979" y="9608"/>
                  </a:lnTo>
                  <a:lnTo>
                    <a:pt x="2118744" y="1666"/>
                  </a:lnTo>
                  <a:lnTo>
                    <a:pt x="207751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9235" y="2115609"/>
              <a:ext cx="3419475" cy="3119755"/>
            </a:xfrm>
            <a:custGeom>
              <a:avLst/>
              <a:gdLst/>
              <a:ahLst/>
              <a:cxnLst/>
              <a:rect l="l" t="t" r="r" b="b"/>
              <a:pathLst>
                <a:path w="3419475" h="3119754">
                  <a:moveTo>
                    <a:pt x="310954" y="1027005"/>
                  </a:moveTo>
                  <a:lnTo>
                    <a:pt x="306921" y="975375"/>
                  </a:lnTo>
                  <a:lnTo>
                    <a:pt x="306110" y="924299"/>
                  </a:lnTo>
                  <a:lnTo>
                    <a:pt x="308421" y="873945"/>
                  </a:lnTo>
                  <a:lnTo>
                    <a:pt x="313752" y="824479"/>
                  </a:lnTo>
                  <a:lnTo>
                    <a:pt x="322001" y="776066"/>
                  </a:lnTo>
                  <a:lnTo>
                    <a:pt x="333067" y="728873"/>
                  </a:lnTo>
                  <a:lnTo>
                    <a:pt x="346848" y="683065"/>
                  </a:lnTo>
                  <a:lnTo>
                    <a:pt x="363243" y="638810"/>
                  </a:lnTo>
                  <a:lnTo>
                    <a:pt x="382150" y="596274"/>
                  </a:lnTo>
                  <a:lnTo>
                    <a:pt x="403468" y="555622"/>
                  </a:lnTo>
                  <a:lnTo>
                    <a:pt x="427094" y="517021"/>
                  </a:lnTo>
                  <a:lnTo>
                    <a:pt x="452929" y="480637"/>
                  </a:lnTo>
                  <a:lnTo>
                    <a:pt x="480869" y="446636"/>
                  </a:lnTo>
                  <a:lnTo>
                    <a:pt x="510814" y="415185"/>
                  </a:lnTo>
                  <a:lnTo>
                    <a:pt x="542662" y="386449"/>
                  </a:lnTo>
                  <a:lnTo>
                    <a:pt x="576312" y="360595"/>
                  </a:lnTo>
                  <a:lnTo>
                    <a:pt x="611661" y="337790"/>
                  </a:lnTo>
                  <a:lnTo>
                    <a:pt x="648609" y="318198"/>
                  </a:lnTo>
                  <a:lnTo>
                    <a:pt x="687053" y="301987"/>
                  </a:lnTo>
                  <a:lnTo>
                    <a:pt x="726893" y="289323"/>
                  </a:lnTo>
                  <a:lnTo>
                    <a:pt x="768027" y="280372"/>
                  </a:lnTo>
                  <a:lnTo>
                    <a:pt x="818816" y="274821"/>
                  </a:lnTo>
                  <a:lnTo>
                    <a:pt x="869504" y="275308"/>
                  </a:lnTo>
                  <a:lnTo>
                    <a:pt x="919759" y="281745"/>
                  </a:lnTo>
                  <a:lnTo>
                    <a:pt x="969248" y="294042"/>
                  </a:lnTo>
                  <a:lnTo>
                    <a:pt x="1017638" y="312111"/>
                  </a:lnTo>
                  <a:lnTo>
                    <a:pt x="1064594" y="335862"/>
                  </a:lnTo>
                  <a:lnTo>
                    <a:pt x="1109784" y="365208"/>
                  </a:lnTo>
                  <a:lnTo>
                    <a:pt x="1131926" y="319125"/>
                  </a:lnTo>
                  <a:lnTo>
                    <a:pt x="1157205" y="276867"/>
                  </a:lnTo>
                  <a:lnTo>
                    <a:pt x="1185334" y="238542"/>
                  </a:lnTo>
                  <a:lnTo>
                    <a:pt x="1216025" y="204261"/>
                  </a:lnTo>
                  <a:lnTo>
                    <a:pt x="1248993" y="174133"/>
                  </a:lnTo>
                  <a:lnTo>
                    <a:pt x="1283951" y="148268"/>
                  </a:lnTo>
                  <a:lnTo>
                    <a:pt x="1320611" y="126775"/>
                  </a:lnTo>
                  <a:lnTo>
                    <a:pt x="1358688" y="109763"/>
                  </a:lnTo>
                  <a:lnTo>
                    <a:pt x="1397895" y="97343"/>
                  </a:lnTo>
                  <a:lnTo>
                    <a:pt x="1437944" y="89624"/>
                  </a:lnTo>
                  <a:lnTo>
                    <a:pt x="1478549" y="86715"/>
                  </a:lnTo>
                  <a:lnTo>
                    <a:pt x="1519424" y="88727"/>
                  </a:lnTo>
                  <a:lnTo>
                    <a:pt x="1560282" y="95768"/>
                  </a:lnTo>
                  <a:lnTo>
                    <a:pt x="1600837" y="107948"/>
                  </a:lnTo>
                  <a:lnTo>
                    <a:pt x="1640800" y="125377"/>
                  </a:lnTo>
                  <a:lnTo>
                    <a:pt x="1679887" y="148165"/>
                  </a:lnTo>
                  <a:lnTo>
                    <a:pt x="1731528" y="188440"/>
                  </a:lnTo>
                  <a:lnTo>
                    <a:pt x="1777931" y="237573"/>
                  </a:lnTo>
                  <a:lnTo>
                    <a:pt x="1799661" y="190893"/>
                  </a:lnTo>
                  <a:lnTo>
                    <a:pt x="1825292" y="148863"/>
                  </a:lnTo>
                  <a:lnTo>
                    <a:pt x="1854389" y="111662"/>
                  </a:lnTo>
                  <a:lnTo>
                    <a:pt x="1886519" y="79471"/>
                  </a:lnTo>
                  <a:lnTo>
                    <a:pt x="1921250" y="52472"/>
                  </a:lnTo>
                  <a:lnTo>
                    <a:pt x="1958147" y="30844"/>
                  </a:lnTo>
                  <a:lnTo>
                    <a:pt x="1996779" y="14769"/>
                  </a:lnTo>
                  <a:lnTo>
                    <a:pt x="2036711" y="4427"/>
                  </a:lnTo>
                  <a:lnTo>
                    <a:pt x="2077510" y="0"/>
                  </a:lnTo>
                  <a:lnTo>
                    <a:pt x="2118744" y="1666"/>
                  </a:lnTo>
                  <a:lnTo>
                    <a:pt x="2159979" y="9608"/>
                  </a:lnTo>
                  <a:lnTo>
                    <a:pt x="2200782" y="24006"/>
                  </a:lnTo>
                  <a:lnTo>
                    <a:pt x="2240719" y="45041"/>
                  </a:lnTo>
                  <a:lnTo>
                    <a:pt x="2274961" y="69425"/>
                  </a:lnTo>
                  <a:lnTo>
                    <a:pt x="2306632" y="98381"/>
                  </a:lnTo>
                  <a:lnTo>
                    <a:pt x="2335445" y="131623"/>
                  </a:lnTo>
                  <a:lnTo>
                    <a:pt x="2361115" y="168866"/>
                  </a:lnTo>
                  <a:lnTo>
                    <a:pt x="2392048" y="128592"/>
                  </a:lnTo>
                  <a:lnTo>
                    <a:pt x="2425794" y="93740"/>
                  </a:lnTo>
                  <a:lnTo>
                    <a:pt x="2461947" y="64351"/>
                  </a:lnTo>
                  <a:lnTo>
                    <a:pt x="2500100" y="40467"/>
                  </a:lnTo>
                  <a:lnTo>
                    <a:pt x="2539846" y="22129"/>
                  </a:lnTo>
                  <a:lnTo>
                    <a:pt x="2580781" y="9379"/>
                  </a:lnTo>
                  <a:lnTo>
                    <a:pt x="2622497" y="2258"/>
                  </a:lnTo>
                  <a:lnTo>
                    <a:pt x="2664588" y="807"/>
                  </a:lnTo>
                  <a:lnTo>
                    <a:pt x="2706648" y="5067"/>
                  </a:lnTo>
                  <a:lnTo>
                    <a:pt x="2748271" y="15081"/>
                  </a:lnTo>
                  <a:lnTo>
                    <a:pt x="2789050" y="30889"/>
                  </a:lnTo>
                  <a:lnTo>
                    <a:pt x="2828579" y="52533"/>
                  </a:lnTo>
                  <a:lnTo>
                    <a:pt x="2866452" y="80054"/>
                  </a:lnTo>
                  <a:lnTo>
                    <a:pt x="2902262" y="113494"/>
                  </a:lnTo>
                  <a:lnTo>
                    <a:pt x="2934409" y="151420"/>
                  </a:lnTo>
                  <a:lnTo>
                    <a:pt x="2962634" y="193386"/>
                  </a:lnTo>
                  <a:lnTo>
                    <a:pt x="2986717" y="238922"/>
                  </a:lnTo>
                  <a:lnTo>
                    <a:pt x="3006440" y="287559"/>
                  </a:lnTo>
                  <a:lnTo>
                    <a:pt x="3021583" y="338828"/>
                  </a:lnTo>
                  <a:lnTo>
                    <a:pt x="3031929" y="392259"/>
                  </a:lnTo>
                  <a:lnTo>
                    <a:pt x="3070599" y="407865"/>
                  </a:lnTo>
                  <a:lnTo>
                    <a:pt x="3107233" y="427610"/>
                  </a:lnTo>
                  <a:lnTo>
                    <a:pt x="3141707" y="451223"/>
                  </a:lnTo>
                  <a:lnTo>
                    <a:pt x="3173897" y="478433"/>
                  </a:lnTo>
                  <a:lnTo>
                    <a:pt x="3203678" y="508972"/>
                  </a:lnTo>
                  <a:lnTo>
                    <a:pt x="3230926" y="542568"/>
                  </a:lnTo>
                  <a:lnTo>
                    <a:pt x="3255518" y="578952"/>
                  </a:lnTo>
                  <a:lnTo>
                    <a:pt x="3277328" y="617853"/>
                  </a:lnTo>
                  <a:lnTo>
                    <a:pt x="3296233" y="659001"/>
                  </a:lnTo>
                  <a:lnTo>
                    <a:pt x="3312108" y="702125"/>
                  </a:lnTo>
                  <a:lnTo>
                    <a:pt x="3324829" y="746957"/>
                  </a:lnTo>
                  <a:lnTo>
                    <a:pt x="3334272" y="793225"/>
                  </a:lnTo>
                  <a:lnTo>
                    <a:pt x="3340312" y="840659"/>
                  </a:lnTo>
                  <a:lnTo>
                    <a:pt x="3342826" y="888990"/>
                  </a:lnTo>
                  <a:lnTo>
                    <a:pt x="3341689" y="937947"/>
                  </a:lnTo>
                  <a:lnTo>
                    <a:pt x="3336777" y="987259"/>
                  </a:lnTo>
                  <a:lnTo>
                    <a:pt x="3327966" y="1036657"/>
                  </a:lnTo>
                  <a:lnTo>
                    <a:pt x="3314214" y="1088717"/>
                  </a:lnTo>
                  <a:lnTo>
                    <a:pt x="3308662" y="1105618"/>
                  </a:lnTo>
                  <a:lnTo>
                    <a:pt x="3332884" y="1148081"/>
                  </a:lnTo>
                  <a:lnTo>
                    <a:pt x="3354074" y="1192055"/>
                  </a:lnTo>
                  <a:lnTo>
                    <a:pt x="3372256" y="1237334"/>
                  </a:lnTo>
                  <a:lnTo>
                    <a:pt x="3387451" y="1283710"/>
                  </a:lnTo>
                  <a:lnTo>
                    <a:pt x="3399680" y="1330975"/>
                  </a:lnTo>
                  <a:lnTo>
                    <a:pt x="3408967" y="1378921"/>
                  </a:lnTo>
                  <a:lnTo>
                    <a:pt x="3415333" y="1427342"/>
                  </a:lnTo>
                  <a:lnTo>
                    <a:pt x="3418800" y="1476029"/>
                  </a:lnTo>
                  <a:lnTo>
                    <a:pt x="3419390" y="1524776"/>
                  </a:lnTo>
                  <a:lnTo>
                    <a:pt x="3417125" y="1573374"/>
                  </a:lnTo>
                  <a:lnTo>
                    <a:pt x="3412028" y="1621616"/>
                  </a:lnTo>
                  <a:lnTo>
                    <a:pt x="3404120" y="1669295"/>
                  </a:lnTo>
                  <a:lnTo>
                    <a:pt x="3393424" y="1716203"/>
                  </a:lnTo>
                  <a:lnTo>
                    <a:pt x="3379961" y="1762133"/>
                  </a:lnTo>
                  <a:lnTo>
                    <a:pt x="3363753" y="1806876"/>
                  </a:lnTo>
                  <a:lnTo>
                    <a:pt x="3344824" y="1850227"/>
                  </a:lnTo>
                  <a:lnTo>
                    <a:pt x="3323193" y="1891976"/>
                  </a:lnTo>
                  <a:lnTo>
                    <a:pt x="3298885" y="1931917"/>
                  </a:lnTo>
                  <a:lnTo>
                    <a:pt x="3271920" y="1969842"/>
                  </a:lnTo>
                  <a:lnTo>
                    <a:pt x="3242321" y="2005543"/>
                  </a:lnTo>
                  <a:lnTo>
                    <a:pt x="3210110" y="2038814"/>
                  </a:lnTo>
                  <a:lnTo>
                    <a:pt x="3172535" y="2071602"/>
                  </a:lnTo>
                  <a:lnTo>
                    <a:pt x="3132988" y="2100164"/>
                  </a:lnTo>
                  <a:lnTo>
                    <a:pt x="3091698" y="2124380"/>
                  </a:lnTo>
                  <a:lnTo>
                    <a:pt x="3048895" y="2144130"/>
                  </a:lnTo>
                  <a:lnTo>
                    <a:pt x="3004808" y="2159293"/>
                  </a:lnTo>
                  <a:lnTo>
                    <a:pt x="2959666" y="2169751"/>
                  </a:lnTo>
                  <a:lnTo>
                    <a:pt x="2957462" y="2221429"/>
                  </a:lnTo>
                  <a:lnTo>
                    <a:pt x="2951637" y="2271768"/>
                  </a:lnTo>
                  <a:lnTo>
                    <a:pt x="2942353" y="2320569"/>
                  </a:lnTo>
                  <a:lnTo>
                    <a:pt x="2929773" y="2367634"/>
                  </a:lnTo>
                  <a:lnTo>
                    <a:pt x="2914060" y="2412764"/>
                  </a:lnTo>
                  <a:lnTo>
                    <a:pt x="2895376" y="2455760"/>
                  </a:lnTo>
                  <a:lnTo>
                    <a:pt x="2873883" y="2496423"/>
                  </a:lnTo>
                  <a:lnTo>
                    <a:pt x="2849746" y="2534556"/>
                  </a:lnTo>
                  <a:lnTo>
                    <a:pt x="2823125" y="2569960"/>
                  </a:lnTo>
                  <a:lnTo>
                    <a:pt x="2794184" y="2602435"/>
                  </a:lnTo>
                  <a:lnTo>
                    <a:pt x="2763086" y="2631784"/>
                  </a:lnTo>
                  <a:lnTo>
                    <a:pt x="2729994" y="2657807"/>
                  </a:lnTo>
                  <a:lnTo>
                    <a:pt x="2695069" y="2680307"/>
                  </a:lnTo>
                  <a:lnTo>
                    <a:pt x="2658474" y="2699084"/>
                  </a:lnTo>
                  <a:lnTo>
                    <a:pt x="2620373" y="2713940"/>
                  </a:lnTo>
                  <a:lnTo>
                    <a:pt x="2580928" y="2724676"/>
                  </a:lnTo>
                  <a:lnTo>
                    <a:pt x="2540301" y="2731095"/>
                  </a:lnTo>
                  <a:lnTo>
                    <a:pt x="2498656" y="2732996"/>
                  </a:lnTo>
                  <a:lnTo>
                    <a:pt x="2448346" y="2729076"/>
                  </a:lnTo>
                  <a:lnTo>
                    <a:pt x="2398901" y="2718341"/>
                  </a:lnTo>
                  <a:lnTo>
                    <a:pt x="2350761" y="2700955"/>
                  </a:lnTo>
                  <a:lnTo>
                    <a:pt x="2304364" y="2677083"/>
                  </a:lnTo>
                  <a:lnTo>
                    <a:pt x="2260150" y="2646890"/>
                  </a:lnTo>
                  <a:lnTo>
                    <a:pt x="2245764" y="2698473"/>
                  </a:lnTo>
                  <a:lnTo>
                    <a:pt x="2228363" y="2747646"/>
                  </a:lnTo>
                  <a:lnTo>
                    <a:pt x="2208116" y="2794295"/>
                  </a:lnTo>
                  <a:lnTo>
                    <a:pt x="2185197" y="2838307"/>
                  </a:lnTo>
                  <a:lnTo>
                    <a:pt x="2159774" y="2879568"/>
                  </a:lnTo>
                  <a:lnTo>
                    <a:pt x="2132021" y="2917963"/>
                  </a:lnTo>
                  <a:lnTo>
                    <a:pt x="2102107" y="2953378"/>
                  </a:lnTo>
                  <a:lnTo>
                    <a:pt x="2070205" y="2985699"/>
                  </a:lnTo>
                  <a:lnTo>
                    <a:pt x="2036484" y="3014813"/>
                  </a:lnTo>
                  <a:lnTo>
                    <a:pt x="2001118" y="3040606"/>
                  </a:lnTo>
                  <a:lnTo>
                    <a:pt x="1964275" y="3062962"/>
                  </a:lnTo>
                  <a:lnTo>
                    <a:pt x="1926129" y="3081769"/>
                  </a:lnTo>
                  <a:lnTo>
                    <a:pt x="1886849" y="3096913"/>
                  </a:lnTo>
                  <a:lnTo>
                    <a:pt x="1846608" y="3108278"/>
                  </a:lnTo>
                  <a:lnTo>
                    <a:pt x="1805575" y="3115752"/>
                  </a:lnTo>
                  <a:lnTo>
                    <a:pt x="1763923" y="3119220"/>
                  </a:lnTo>
                  <a:lnTo>
                    <a:pt x="1721823" y="3118568"/>
                  </a:lnTo>
                  <a:lnTo>
                    <a:pt x="1679445" y="3113683"/>
                  </a:lnTo>
                  <a:lnTo>
                    <a:pt x="1636962" y="3104450"/>
                  </a:lnTo>
                  <a:lnTo>
                    <a:pt x="1594543" y="3090755"/>
                  </a:lnTo>
                  <a:lnTo>
                    <a:pt x="1550994" y="3071736"/>
                  </a:lnTo>
                  <a:lnTo>
                    <a:pt x="1509159" y="3048240"/>
                  </a:lnTo>
                  <a:lnTo>
                    <a:pt x="1469242" y="3020454"/>
                  </a:lnTo>
                  <a:lnTo>
                    <a:pt x="1431443" y="2988567"/>
                  </a:lnTo>
                  <a:lnTo>
                    <a:pt x="1395967" y="2952770"/>
                  </a:lnTo>
                  <a:lnTo>
                    <a:pt x="1363014" y="2913251"/>
                  </a:lnTo>
                  <a:lnTo>
                    <a:pt x="1332788" y="2870198"/>
                  </a:lnTo>
                  <a:lnTo>
                    <a:pt x="1305491" y="2823801"/>
                  </a:lnTo>
                  <a:lnTo>
                    <a:pt x="1267341" y="2850163"/>
                  </a:lnTo>
                  <a:lnTo>
                    <a:pt x="1228358" y="2872793"/>
                  </a:lnTo>
                  <a:lnTo>
                    <a:pt x="1188682" y="2891734"/>
                  </a:lnTo>
                  <a:lnTo>
                    <a:pt x="1148456" y="2907030"/>
                  </a:lnTo>
                  <a:lnTo>
                    <a:pt x="1107822" y="2918726"/>
                  </a:lnTo>
                  <a:lnTo>
                    <a:pt x="1066920" y="2926864"/>
                  </a:lnTo>
                  <a:lnTo>
                    <a:pt x="1025893" y="2931490"/>
                  </a:lnTo>
                  <a:lnTo>
                    <a:pt x="984882" y="2932648"/>
                  </a:lnTo>
                  <a:lnTo>
                    <a:pt x="944028" y="2930380"/>
                  </a:lnTo>
                  <a:lnTo>
                    <a:pt x="903473" y="2924732"/>
                  </a:lnTo>
                  <a:lnTo>
                    <a:pt x="863360" y="2915748"/>
                  </a:lnTo>
                  <a:lnTo>
                    <a:pt x="823829" y="2903471"/>
                  </a:lnTo>
                  <a:lnTo>
                    <a:pt x="785022" y="2887945"/>
                  </a:lnTo>
                  <a:lnTo>
                    <a:pt x="747080" y="2869215"/>
                  </a:lnTo>
                  <a:lnTo>
                    <a:pt x="710146" y="2847324"/>
                  </a:lnTo>
                  <a:lnTo>
                    <a:pt x="674361" y="2822317"/>
                  </a:lnTo>
                  <a:lnTo>
                    <a:pt x="639866" y="2794237"/>
                  </a:lnTo>
                  <a:lnTo>
                    <a:pt x="606803" y="2763130"/>
                  </a:lnTo>
                  <a:lnTo>
                    <a:pt x="575314" y="2729037"/>
                  </a:lnTo>
                  <a:lnTo>
                    <a:pt x="545540" y="2692005"/>
                  </a:lnTo>
                  <a:lnTo>
                    <a:pt x="517623" y="2652076"/>
                  </a:lnTo>
                  <a:lnTo>
                    <a:pt x="491704" y="2609294"/>
                  </a:lnTo>
                  <a:lnTo>
                    <a:pt x="467926" y="2563705"/>
                  </a:lnTo>
                  <a:lnTo>
                    <a:pt x="461576" y="2549989"/>
                  </a:lnTo>
                  <a:lnTo>
                    <a:pt x="418312" y="2552915"/>
                  </a:lnTo>
                  <a:lnTo>
                    <a:pt x="376039" y="2549266"/>
                  </a:lnTo>
                  <a:lnTo>
                    <a:pt x="335115" y="2539393"/>
                  </a:lnTo>
                  <a:lnTo>
                    <a:pt x="295898" y="2523646"/>
                  </a:lnTo>
                  <a:lnTo>
                    <a:pt x="258749" y="2502376"/>
                  </a:lnTo>
                  <a:lnTo>
                    <a:pt x="224027" y="2475934"/>
                  </a:lnTo>
                  <a:lnTo>
                    <a:pt x="192089" y="2444670"/>
                  </a:lnTo>
                  <a:lnTo>
                    <a:pt x="163295" y="2408935"/>
                  </a:lnTo>
                  <a:lnTo>
                    <a:pt x="138005" y="2369079"/>
                  </a:lnTo>
                  <a:lnTo>
                    <a:pt x="116576" y="2325454"/>
                  </a:lnTo>
                  <a:lnTo>
                    <a:pt x="99368" y="2278409"/>
                  </a:lnTo>
                  <a:lnTo>
                    <a:pt x="86741" y="2228297"/>
                  </a:lnTo>
                  <a:lnTo>
                    <a:pt x="79052" y="2175466"/>
                  </a:lnTo>
                  <a:lnTo>
                    <a:pt x="76677" y="2122052"/>
                  </a:lnTo>
                  <a:lnTo>
                    <a:pt x="79678" y="2069204"/>
                  </a:lnTo>
                  <a:lnTo>
                    <a:pt x="87896" y="2017505"/>
                  </a:lnTo>
                  <a:lnTo>
                    <a:pt x="101170" y="1967537"/>
                  </a:lnTo>
                  <a:lnTo>
                    <a:pt x="119340" y="1919881"/>
                  </a:lnTo>
                  <a:lnTo>
                    <a:pt x="142247" y="1875120"/>
                  </a:lnTo>
                  <a:lnTo>
                    <a:pt x="169730" y="1833836"/>
                  </a:lnTo>
                  <a:lnTo>
                    <a:pt x="136330" y="1806055"/>
                  </a:lnTo>
                  <a:lnTo>
                    <a:pt x="106350" y="1774334"/>
                  </a:lnTo>
                  <a:lnTo>
                    <a:pt x="79883" y="1739113"/>
                  </a:lnTo>
                  <a:lnTo>
                    <a:pt x="57020" y="1700832"/>
                  </a:lnTo>
                  <a:lnTo>
                    <a:pt x="37854" y="1659933"/>
                  </a:lnTo>
                  <a:lnTo>
                    <a:pt x="22476" y="1616856"/>
                  </a:lnTo>
                  <a:lnTo>
                    <a:pt x="10980" y="1572041"/>
                  </a:lnTo>
                  <a:lnTo>
                    <a:pt x="3457" y="1525930"/>
                  </a:lnTo>
                  <a:lnTo>
                    <a:pt x="0" y="1478963"/>
                  </a:lnTo>
                  <a:lnTo>
                    <a:pt x="700" y="1431581"/>
                  </a:lnTo>
                  <a:lnTo>
                    <a:pt x="5650" y="1384224"/>
                  </a:lnTo>
                  <a:lnTo>
                    <a:pt x="14942" y="1337334"/>
                  </a:lnTo>
                  <a:lnTo>
                    <a:pt x="28668" y="1291351"/>
                  </a:lnTo>
                  <a:lnTo>
                    <a:pt x="46921" y="1246715"/>
                  </a:lnTo>
                  <a:lnTo>
                    <a:pt x="73068" y="1198670"/>
                  </a:lnTo>
                  <a:lnTo>
                    <a:pt x="103807" y="1155941"/>
                  </a:lnTo>
                  <a:lnTo>
                    <a:pt x="138614" y="1118945"/>
                  </a:lnTo>
                  <a:lnTo>
                    <a:pt x="176965" y="1088102"/>
                  </a:lnTo>
                  <a:lnTo>
                    <a:pt x="218334" y="1063827"/>
                  </a:lnTo>
                  <a:lnTo>
                    <a:pt x="262198" y="1046540"/>
                  </a:lnTo>
                  <a:lnTo>
                    <a:pt x="308033" y="1036657"/>
                  </a:lnTo>
                  <a:lnTo>
                    <a:pt x="310954" y="1027005"/>
                  </a:lnTo>
                  <a:close/>
                </a:path>
                <a:path w="3419475" h="3119754">
                  <a:moveTo>
                    <a:pt x="373565" y="1879175"/>
                  </a:moveTo>
                  <a:lnTo>
                    <a:pt x="321324" y="1879312"/>
                  </a:lnTo>
                  <a:lnTo>
                    <a:pt x="269965" y="1869602"/>
                  </a:lnTo>
                  <a:lnTo>
                    <a:pt x="220367" y="1850296"/>
                  </a:lnTo>
                  <a:lnTo>
                    <a:pt x="173413" y="1821644"/>
                  </a:lnTo>
                </a:path>
                <a:path w="3419475" h="3119754">
                  <a:moveTo>
                    <a:pt x="550349" y="2508714"/>
                  </a:moveTo>
                  <a:lnTo>
                    <a:pt x="528977" y="2518306"/>
                  </a:lnTo>
                  <a:lnTo>
                    <a:pt x="507201" y="2526113"/>
                  </a:lnTo>
                  <a:lnTo>
                    <a:pt x="485091" y="2532110"/>
                  </a:lnTo>
                  <a:lnTo>
                    <a:pt x="462719" y="2536273"/>
                  </a:lnTo>
                </a:path>
                <a:path w="3419475" h="3119754">
                  <a:moveTo>
                    <a:pt x="1305364" y="2811228"/>
                  </a:moveTo>
                  <a:lnTo>
                    <a:pt x="1290126" y="2781190"/>
                  </a:lnTo>
                  <a:lnTo>
                    <a:pt x="1276233" y="2750188"/>
                  </a:lnTo>
                  <a:lnTo>
                    <a:pt x="1263698" y="2718306"/>
                  </a:lnTo>
                  <a:lnTo>
                    <a:pt x="1252532" y="2685625"/>
                  </a:lnTo>
                </a:path>
                <a:path w="3419475" h="3119754">
                  <a:moveTo>
                    <a:pt x="2281613" y="2498046"/>
                  </a:moveTo>
                  <a:lnTo>
                    <a:pt x="2278515" y="2532989"/>
                  </a:lnTo>
                  <a:lnTo>
                    <a:pt x="2273977" y="2567658"/>
                  </a:lnTo>
                  <a:lnTo>
                    <a:pt x="2267986" y="2601970"/>
                  </a:lnTo>
                  <a:lnTo>
                    <a:pt x="2260531" y="2635841"/>
                  </a:lnTo>
                </a:path>
                <a:path w="3419475" h="3119754">
                  <a:moveTo>
                    <a:pt x="2700713" y="1646638"/>
                  </a:moveTo>
                  <a:lnTo>
                    <a:pt x="2739093" y="1672708"/>
                  </a:lnTo>
                  <a:lnTo>
                    <a:pt x="2774884" y="1702838"/>
                  </a:lnTo>
                  <a:lnTo>
                    <a:pt x="2807939" y="1736730"/>
                  </a:lnTo>
                  <a:lnTo>
                    <a:pt x="2838108" y="1774085"/>
                  </a:lnTo>
                  <a:lnTo>
                    <a:pt x="2865244" y="1814602"/>
                  </a:lnTo>
                  <a:lnTo>
                    <a:pt x="2889197" y="1857982"/>
                  </a:lnTo>
                  <a:lnTo>
                    <a:pt x="2909819" y="1903926"/>
                  </a:lnTo>
                  <a:lnTo>
                    <a:pt x="2926961" y="1952134"/>
                  </a:lnTo>
                  <a:lnTo>
                    <a:pt x="2940475" y="2002307"/>
                  </a:lnTo>
                  <a:lnTo>
                    <a:pt x="2950212" y="2054146"/>
                  </a:lnTo>
                  <a:lnTo>
                    <a:pt x="2956024" y="2107351"/>
                  </a:lnTo>
                  <a:lnTo>
                    <a:pt x="2957761" y="2161623"/>
                  </a:lnTo>
                </a:path>
                <a:path w="3419475" h="3119754">
                  <a:moveTo>
                    <a:pt x="3307011" y="1097998"/>
                  </a:moveTo>
                  <a:lnTo>
                    <a:pt x="3285292" y="1152237"/>
                  </a:lnTo>
                  <a:lnTo>
                    <a:pt x="3258799" y="1202820"/>
                  </a:lnTo>
                  <a:lnTo>
                    <a:pt x="3227805" y="1249285"/>
                  </a:lnTo>
                  <a:lnTo>
                    <a:pt x="3192584" y="1291165"/>
                  </a:lnTo>
                </a:path>
                <a:path w="3419475" h="3119754">
                  <a:moveTo>
                    <a:pt x="3032437" y="381464"/>
                  </a:moveTo>
                  <a:lnTo>
                    <a:pt x="3035245" y="404106"/>
                  </a:lnTo>
                  <a:lnTo>
                    <a:pt x="3037184" y="426866"/>
                  </a:lnTo>
                  <a:lnTo>
                    <a:pt x="3038241" y="449722"/>
                  </a:lnTo>
                  <a:lnTo>
                    <a:pt x="3038406" y="472650"/>
                  </a:lnTo>
                </a:path>
                <a:path w="3419475" h="3119754">
                  <a:moveTo>
                    <a:pt x="2301425" y="275038"/>
                  </a:moveTo>
                  <a:lnTo>
                    <a:pt x="2313486" y="244056"/>
                  </a:lnTo>
                  <a:lnTo>
                    <a:pt x="2327333" y="214252"/>
                  </a:lnTo>
                  <a:lnTo>
                    <a:pt x="2342894" y="185759"/>
                  </a:lnTo>
                  <a:lnTo>
                    <a:pt x="2360099" y="158706"/>
                  </a:lnTo>
                </a:path>
                <a:path w="3419475" h="3119754">
                  <a:moveTo>
                    <a:pt x="1753039" y="330537"/>
                  </a:moveTo>
                  <a:lnTo>
                    <a:pt x="1758250" y="304645"/>
                  </a:lnTo>
                  <a:lnTo>
                    <a:pt x="1764723" y="279229"/>
                  </a:lnTo>
                  <a:lnTo>
                    <a:pt x="1772434" y="254384"/>
                  </a:lnTo>
                  <a:lnTo>
                    <a:pt x="1781360" y="230207"/>
                  </a:lnTo>
                </a:path>
                <a:path w="3419475" h="3119754">
                  <a:moveTo>
                    <a:pt x="1109403" y="364573"/>
                  </a:moveTo>
                  <a:lnTo>
                    <a:pt x="1136851" y="385970"/>
                  </a:lnTo>
                  <a:lnTo>
                    <a:pt x="1163156" y="409356"/>
                  </a:lnTo>
                  <a:lnTo>
                    <a:pt x="1188270" y="434671"/>
                  </a:lnTo>
                  <a:lnTo>
                    <a:pt x="1212146" y="461855"/>
                  </a:lnTo>
                </a:path>
                <a:path w="3419475" h="3119754">
                  <a:moveTo>
                    <a:pt x="328861" y="1129367"/>
                  </a:moveTo>
                  <a:lnTo>
                    <a:pt x="323170" y="1104157"/>
                  </a:lnTo>
                  <a:lnTo>
                    <a:pt x="318288" y="1078662"/>
                  </a:lnTo>
                  <a:lnTo>
                    <a:pt x="314216" y="1052929"/>
                  </a:lnTo>
                  <a:lnTo>
                    <a:pt x="310954" y="1027005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95550" y="196341"/>
            <a:ext cx="642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VPN </a:t>
            </a:r>
            <a:r>
              <a:rPr sz="3600" dirty="0"/>
              <a:t>Browsing – </a:t>
            </a:r>
            <a:r>
              <a:rPr sz="3600" spc="-5" dirty="0"/>
              <a:t>via </a:t>
            </a:r>
            <a:r>
              <a:rPr sz="3600" spc="-10" dirty="0"/>
              <a:t>VPN</a:t>
            </a:r>
            <a:r>
              <a:rPr sz="3600" spc="-60" dirty="0"/>
              <a:t> </a:t>
            </a:r>
            <a:r>
              <a:rPr sz="3600" dirty="0"/>
              <a:t>Proxy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3537330" y="3205937"/>
            <a:ext cx="1060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2311" y="2139695"/>
            <a:ext cx="8069580" cy="3843654"/>
            <a:chOff x="972311" y="2139695"/>
            <a:chExt cx="8069580" cy="3843654"/>
          </a:xfrm>
        </p:grpSpPr>
        <p:sp>
          <p:nvSpPr>
            <p:cNvPr id="9" name="object 9"/>
            <p:cNvSpPr/>
            <p:nvPr/>
          </p:nvSpPr>
          <p:spPr>
            <a:xfrm>
              <a:off x="1133855" y="4636007"/>
              <a:ext cx="334010" cy="215265"/>
            </a:xfrm>
            <a:custGeom>
              <a:avLst/>
              <a:gdLst/>
              <a:ahLst/>
              <a:cxnLst/>
              <a:rect l="l" t="t" r="r" b="b"/>
              <a:pathLst>
                <a:path w="334009" h="215264">
                  <a:moveTo>
                    <a:pt x="167259" y="0"/>
                  </a:moveTo>
                  <a:lnTo>
                    <a:pt x="117703" y="10033"/>
                  </a:lnTo>
                  <a:lnTo>
                    <a:pt x="78206" y="36449"/>
                  </a:lnTo>
                  <a:lnTo>
                    <a:pt x="50330" y="77597"/>
                  </a:lnTo>
                  <a:lnTo>
                    <a:pt x="40271" y="126492"/>
                  </a:lnTo>
                  <a:lnTo>
                    <a:pt x="37947" y="136525"/>
                  </a:lnTo>
                  <a:lnTo>
                    <a:pt x="34074" y="148209"/>
                  </a:lnTo>
                  <a:lnTo>
                    <a:pt x="27876" y="158242"/>
                  </a:lnTo>
                  <a:lnTo>
                    <a:pt x="20904" y="167513"/>
                  </a:lnTo>
                  <a:lnTo>
                    <a:pt x="12395" y="174498"/>
                  </a:lnTo>
                  <a:lnTo>
                    <a:pt x="6197" y="181483"/>
                  </a:lnTo>
                  <a:lnTo>
                    <a:pt x="2324" y="185420"/>
                  </a:lnTo>
                  <a:lnTo>
                    <a:pt x="0" y="186182"/>
                  </a:lnTo>
                  <a:lnTo>
                    <a:pt x="1549" y="186182"/>
                  </a:lnTo>
                  <a:lnTo>
                    <a:pt x="2324" y="187706"/>
                  </a:lnTo>
                  <a:lnTo>
                    <a:pt x="9296" y="190881"/>
                  </a:lnTo>
                  <a:lnTo>
                    <a:pt x="15481" y="192405"/>
                  </a:lnTo>
                  <a:lnTo>
                    <a:pt x="22453" y="195453"/>
                  </a:lnTo>
                  <a:lnTo>
                    <a:pt x="30975" y="197866"/>
                  </a:lnTo>
                  <a:lnTo>
                    <a:pt x="40271" y="200914"/>
                  </a:lnTo>
                  <a:lnTo>
                    <a:pt x="51104" y="203962"/>
                  </a:lnTo>
                  <a:lnTo>
                    <a:pt x="63500" y="205613"/>
                  </a:lnTo>
                  <a:lnTo>
                    <a:pt x="76657" y="208661"/>
                  </a:lnTo>
                  <a:lnTo>
                    <a:pt x="92151" y="210947"/>
                  </a:lnTo>
                  <a:lnTo>
                    <a:pt x="108407" y="211836"/>
                  </a:lnTo>
                  <a:lnTo>
                    <a:pt x="127000" y="214122"/>
                  </a:lnTo>
                  <a:lnTo>
                    <a:pt x="146303" y="214884"/>
                  </a:lnTo>
                  <a:lnTo>
                    <a:pt x="168021" y="214884"/>
                  </a:lnTo>
                  <a:lnTo>
                    <a:pt x="188213" y="214884"/>
                  </a:lnTo>
                  <a:lnTo>
                    <a:pt x="208280" y="214122"/>
                  </a:lnTo>
                  <a:lnTo>
                    <a:pt x="226059" y="211836"/>
                  </a:lnTo>
                  <a:lnTo>
                    <a:pt x="242315" y="210947"/>
                  </a:lnTo>
                  <a:lnTo>
                    <a:pt x="257809" y="208661"/>
                  </a:lnTo>
                  <a:lnTo>
                    <a:pt x="271780" y="205613"/>
                  </a:lnTo>
                  <a:lnTo>
                    <a:pt x="283463" y="203962"/>
                  </a:lnTo>
                  <a:lnTo>
                    <a:pt x="312038" y="195453"/>
                  </a:lnTo>
                  <a:lnTo>
                    <a:pt x="318262" y="192405"/>
                  </a:lnTo>
                  <a:lnTo>
                    <a:pt x="324484" y="190881"/>
                  </a:lnTo>
                  <a:lnTo>
                    <a:pt x="329056" y="189230"/>
                  </a:lnTo>
                  <a:lnTo>
                    <a:pt x="332231" y="187706"/>
                  </a:lnTo>
                  <a:lnTo>
                    <a:pt x="332994" y="186182"/>
                  </a:lnTo>
                  <a:lnTo>
                    <a:pt x="333756" y="186182"/>
                  </a:lnTo>
                  <a:lnTo>
                    <a:pt x="332231" y="184658"/>
                  </a:lnTo>
                  <a:lnTo>
                    <a:pt x="327532" y="180721"/>
                  </a:lnTo>
                  <a:lnTo>
                    <a:pt x="321309" y="174498"/>
                  </a:lnTo>
                  <a:lnTo>
                    <a:pt x="314452" y="165989"/>
                  </a:lnTo>
                  <a:lnTo>
                    <a:pt x="305816" y="156718"/>
                  </a:lnTo>
                  <a:lnTo>
                    <a:pt x="300481" y="146558"/>
                  </a:lnTo>
                  <a:lnTo>
                    <a:pt x="295782" y="136525"/>
                  </a:lnTo>
                  <a:lnTo>
                    <a:pt x="294259" y="126492"/>
                  </a:lnTo>
                  <a:lnTo>
                    <a:pt x="291210" y="100838"/>
                  </a:lnTo>
                  <a:lnTo>
                    <a:pt x="283463" y="77597"/>
                  </a:lnTo>
                  <a:lnTo>
                    <a:pt x="257047" y="36449"/>
                  </a:lnTo>
                  <a:lnTo>
                    <a:pt x="216027" y="10033"/>
                  </a:lnTo>
                  <a:lnTo>
                    <a:pt x="192785" y="2286"/>
                  </a:lnTo>
                  <a:lnTo>
                    <a:pt x="167259" y="0"/>
                  </a:lnTo>
                  <a:close/>
                </a:path>
              </a:pathLst>
            </a:custGeom>
            <a:solidFill>
              <a:srgbClr val="66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2311" y="4869179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400176" y="0"/>
                  </a:moveTo>
                  <a:lnTo>
                    <a:pt x="259740" y="0"/>
                  </a:lnTo>
                  <a:lnTo>
                    <a:pt x="157568" y="34417"/>
                  </a:lnTo>
                  <a:lnTo>
                    <a:pt x="0" y="490474"/>
                  </a:lnTo>
                  <a:lnTo>
                    <a:pt x="57721" y="510032"/>
                  </a:lnTo>
                  <a:lnTo>
                    <a:pt x="172377" y="224155"/>
                  </a:lnTo>
                  <a:lnTo>
                    <a:pt x="219963" y="345186"/>
                  </a:lnTo>
                  <a:lnTo>
                    <a:pt x="125577" y="812292"/>
                  </a:lnTo>
                  <a:lnTo>
                    <a:pt x="532003" y="812292"/>
                  </a:lnTo>
                  <a:lnTo>
                    <a:pt x="438403" y="345186"/>
                  </a:lnTo>
                  <a:lnTo>
                    <a:pt x="485901" y="224155"/>
                  </a:lnTo>
                  <a:lnTo>
                    <a:pt x="601344" y="510032"/>
                  </a:lnTo>
                  <a:lnTo>
                    <a:pt x="659892" y="493649"/>
                  </a:lnTo>
                  <a:lnTo>
                    <a:pt x="499999" y="34417"/>
                  </a:lnTo>
                  <a:lnTo>
                    <a:pt x="40017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2144" y="5681472"/>
              <a:ext cx="297180" cy="302260"/>
            </a:xfrm>
            <a:custGeom>
              <a:avLst/>
              <a:gdLst/>
              <a:ahLst/>
              <a:cxnLst/>
              <a:rect l="l" t="t" r="r" b="b"/>
              <a:pathLst>
                <a:path w="297180" h="302260">
                  <a:moveTo>
                    <a:pt x="114300" y="0"/>
                  </a:moveTo>
                  <a:lnTo>
                    <a:pt x="6908" y="0"/>
                  </a:lnTo>
                  <a:lnTo>
                    <a:pt x="0" y="301752"/>
                  </a:lnTo>
                  <a:lnTo>
                    <a:pt x="69811" y="301752"/>
                  </a:lnTo>
                  <a:lnTo>
                    <a:pt x="114300" y="0"/>
                  </a:lnTo>
                  <a:close/>
                </a:path>
                <a:path w="297180" h="302260">
                  <a:moveTo>
                    <a:pt x="297180" y="301752"/>
                  </a:moveTo>
                  <a:lnTo>
                    <a:pt x="290195" y="0"/>
                  </a:lnTo>
                  <a:lnTo>
                    <a:pt x="184404" y="0"/>
                  </a:lnTo>
                  <a:lnTo>
                    <a:pt x="226949" y="301752"/>
                  </a:lnTo>
                  <a:lnTo>
                    <a:pt x="297180" y="301752"/>
                  </a:lnTo>
                  <a:close/>
                </a:path>
              </a:pathLst>
            </a:custGeom>
            <a:solidFill>
              <a:srgbClr val="B78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83" y="4666488"/>
              <a:ext cx="192024" cy="3718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44750" y="2139695"/>
              <a:ext cx="306070" cy="407034"/>
            </a:xfrm>
            <a:custGeom>
              <a:avLst/>
              <a:gdLst/>
              <a:ahLst/>
              <a:cxnLst/>
              <a:rect l="l" t="t" r="r" b="b"/>
              <a:pathLst>
                <a:path w="306069" h="407035">
                  <a:moveTo>
                    <a:pt x="185293" y="0"/>
                  </a:moveTo>
                  <a:lnTo>
                    <a:pt x="0" y="173227"/>
                  </a:lnTo>
                  <a:lnTo>
                    <a:pt x="98806" y="406907"/>
                  </a:lnTo>
                  <a:lnTo>
                    <a:pt x="120523" y="305180"/>
                  </a:lnTo>
                  <a:lnTo>
                    <a:pt x="262508" y="335406"/>
                  </a:lnTo>
                  <a:lnTo>
                    <a:pt x="305816" y="131952"/>
                  </a:lnTo>
                  <a:lnTo>
                    <a:pt x="163702" y="101726"/>
                  </a:lnTo>
                  <a:lnTo>
                    <a:pt x="18529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947" y="2729483"/>
              <a:ext cx="2599944" cy="145084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29844" y="299669"/>
            <a:ext cx="95948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rvices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8296" y="4288916"/>
            <a:ext cx="564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148" y="1019555"/>
            <a:ext cx="7019925" cy="4810125"/>
            <a:chOff x="41148" y="1019555"/>
            <a:chExt cx="7019925" cy="48101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664" y="5122164"/>
              <a:ext cx="1048512" cy="7071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46477" y="3551935"/>
              <a:ext cx="3905250" cy="1629410"/>
            </a:xfrm>
            <a:custGeom>
              <a:avLst/>
              <a:gdLst/>
              <a:ahLst/>
              <a:cxnLst/>
              <a:rect l="l" t="t" r="r" b="b"/>
              <a:pathLst>
                <a:path w="3905250" h="1629410">
                  <a:moveTo>
                    <a:pt x="3726942" y="0"/>
                  </a:moveTo>
                  <a:lnTo>
                    <a:pt x="0" y="821182"/>
                  </a:lnTo>
                  <a:lnTo>
                    <a:pt x="178054" y="1628902"/>
                  </a:lnTo>
                  <a:lnTo>
                    <a:pt x="3904996" y="807719"/>
                  </a:lnTo>
                  <a:lnTo>
                    <a:pt x="3726942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46477" y="3551935"/>
              <a:ext cx="3905250" cy="1629410"/>
            </a:xfrm>
            <a:custGeom>
              <a:avLst/>
              <a:gdLst/>
              <a:ahLst/>
              <a:cxnLst/>
              <a:rect l="l" t="t" r="r" b="b"/>
              <a:pathLst>
                <a:path w="3905250" h="1629410">
                  <a:moveTo>
                    <a:pt x="0" y="821182"/>
                  </a:moveTo>
                  <a:lnTo>
                    <a:pt x="3726942" y="0"/>
                  </a:lnTo>
                  <a:lnTo>
                    <a:pt x="3904996" y="807719"/>
                  </a:lnTo>
                  <a:lnTo>
                    <a:pt x="178054" y="1628902"/>
                  </a:lnTo>
                  <a:lnTo>
                    <a:pt x="0" y="82118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7979" y="4373752"/>
              <a:ext cx="226060" cy="807720"/>
            </a:xfrm>
            <a:custGeom>
              <a:avLst/>
              <a:gdLst/>
              <a:ahLst/>
              <a:cxnLst/>
              <a:rect l="l" t="t" r="r" b="b"/>
              <a:pathLst>
                <a:path w="226060" h="807720">
                  <a:moveTo>
                    <a:pt x="24019" y="0"/>
                  </a:moveTo>
                  <a:lnTo>
                    <a:pt x="12924" y="9275"/>
                  </a:lnTo>
                  <a:lnTo>
                    <a:pt x="5257" y="30641"/>
                  </a:lnTo>
                  <a:lnTo>
                    <a:pt x="966" y="62912"/>
                  </a:lnTo>
                  <a:lnTo>
                    <a:pt x="0" y="104903"/>
                  </a:lnTo>
                  <a:lnTo>
                    <a:pt x="2304" y="155432"/>
                  </a:lnTo>
                  <a:lnTo>
                    <a:pt x="7829" y="213312"/>
                  </a:lnTo>
                  <a:lnTo>
                    <a:pt x="16520" y="277361"/>
                  </a:lnTo>
                  <a:lnTo>
                    <a:pt x="28327" y="346394"/>
                  </a:lnTo>
                  <a:lnTo>
                    <a:pt x="43196" y="419227"/>
                  </a:lnTo>
                  <a:lnTo>
                    <a:pt x="60318" y="491565"/>
                  </a:lnTo>
                  <a:lnTo>
                    <a:pt x="78618" y="559174"/>
                  </a:lnTo>
                  <a:lnTo>
                    <a:pt x="97646" y="620954"/>
                  </a:lnTo>
                  <a:lnTo>
                    <a:pt x="116954" y="675808"/>
                  </a:lnTo>
                  <a:lnTo>
                    <a:pt x="136091" y="722635"/>
                  </a:lnTo>
                  <a:lnTo>
                    <a:pt x="154608" y="760339"/>
                  </a:lnTo>
                  <a:lnTo>
                    <a:pt x="187985" y="803980"/>
                  </a:lnTo>
                  <a:lnTo>
                    <a:pt x="201946" y="807720"/>
                  </a:lnTo>
                  <a:lnTo>
                    <a:pt x="213041" y="798444"/>
                  </a:lnTo>
                  <a:lnTo>
                    <a:pt x="220708" y="777078"/>
                  </a:lnTo>
                  <a:lnTo>
                    <a:pt x="224999" y="744807"/>
                  </a:lnTo>
                  <a:lnTo>
                    <a:pt x="225966" y="702816"/>
                  </a:lnTo>
                  <a:lnTo>
                    <a:pt x="223661" y="652287"/>
                  </a:lnTo>
                  <a:lnTo>
                    <a:pt x="218136" y="594407"/>
                  </a:lnTo>
                  <a:lnTo>
                    <a:pt x="209445" y="530358"/>
                  </a:lnTo>
                  <a:lnTo>
                    <a:pt x="197638" y="461325"/>
                  </a:lnTo>
                  <a:lnTo>
                    <a:pt x="182769" y="388493"/>
                  </a:lnTo>
                  <a:lnTo>
                    <a:pt x="165647" y="316120"/>
                  </a:lnTo>
                  <a:lnTo>
                    <a:pt x="147347" y="248494"/>
                  </a:lnTo>
                  <a:lnTo>
                    <a:pt x="128319" y="186708"/>
                  </a:lnTo>
                  <a:lnTo>
                    <a:pt x="109011" y="131859"/>
                  </a:lnTo>
                  <a:lnTo>
                    <a:pt x="89874" y="85042"/>
                  </a:lnTo>
                  <a:lnTo>
                    <a:pt x="71357" y="47352"/>
                  </a:lnTo>
                  <a:lnTo>
                    <a:pt x="37980" y="3735"/>
                  </a:lnTo>
                  <a:lnTo>
                    <a:pt x="24019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07979" y="4373752"/>
              <a:ext cx="226060" cy="807720"/>
            </a:xfrm>
            <a:custGeom>
              <a:avLst/>
              <a:gdLst/>
              <a:ahLst/>
              <a:cxnLst/>
              <a:rect l="l" t="t" r="r" b="b"/>
              <a:pathLst>
                <a:path w="226060" h="807720">
                  <a:moveTo>
                    <a:pt x="43196" y="419227"/>
                  </a:moveTo>
                  <a:lnTo>
                    <a:pt x="28327" y="346394"/>
                  </a:lnTo>
                  <a:lnTo>
                    <a:pt x="16520" y="277361"/>
                  </a:lnTo>
                  <a:lnTo>
                    <a:pt x="7829" y="213312"/>
                  </a:lnTo>
                  <a:lnTo>
                    <a:pt x="2304" y="155432"/>
                  </a:lnTo>
                  <a:lnTo>
                    <a:pt x="0" y="104903"/>
                  </a:lnTo>
                  <a:lnTo>
                    <a:pt x="966" y="62912"/>
                  </a:lnTo>
                  <a:lnTo>
                    <a:pt x="5257" y="30641"/>
                  </a:lnTo>
                  <a:lnTo>
                    <a:pt x="12924" y="9275"/>
                  </a:lnTo>
                  <a:lnTo>
                    <a:pt x="24019" y="0"/>
                  </a:lnTo>
                  <a:lnTo>
                    <a:pt x="37980" y="3735"/>
                  </a:lnTo>
                  <a:lnTo>
                    <a:pt x="71357" y="47352"/>
                  </a:lnTo>
                  <a:lnTo>
                    <a:pt x="89874" y="85042"/>
                  </a:lnTo>
                  <a:lnTo>
                    <a:pt x="109011" y="131859"/>
                  </a:lnTo>
                  <a:lnTo>
                    <a:pt x="128319" y="186708"/>
                  </a:lnTo>
                  <a:lnTo>
                    <a:pt x="147347" y="248494"/>
                  </a:lnTo>
                  <a:lnTo>
                    <a:pt x="165647" y="316120"/>
                  </a:lnTo>
                  <a:lnTo>
                    <a:pt x="182769" y="388493"/>
                  </a:lnTo>
                  <a:lnTo>
                    <a:pt x="197638" y="461325"/>
                  </a:lnTo>
                  <a:lnTo>
                    <a:pt x="209445" y="530358"/>
                  </a:lnTo>
                  <a:lnTo>
                    <a:pt x="218136" y="594407"/>
                  </a:lnTo>
                  <a:lnTo>
                    <a:pt x="223661" y="652287"/>
                  </a:lnTo>
                  <a:lnTo>
                    <a:pt x="225966" y="702816"/>
                  </a:lnTo>
                  <a:lnTo>
                    <a:pt x="224999" y="744807"/>
                  </a:lnTo>
                  <a:lnTo>
                    <a:pt x="220708" y="777078"/>
                  </a:lnTo>
                  <a:lnTo>
                    <a:pt x="213041" y="798444"/>
                  </a:lnTo>
                  <a:lnTo>
                    <a:pt x="201946" y="807720"/>
                  </a:lnTo>
                  <a:lnTo>
                    <a:pt x="187985" y="803980"/>
                  </a:lnTo>
                  <a:lnTo>
                    <a:pt x="154608" y="760339"/>
                  </a:lnTo>
                  <a:lnTo>
                    <a:pt x="136091" y="722635"/>
                  </a:lnTo>
                  <a:lnTo>
                    <a:pt x="116954" y="675808"/>
                  </a:lnTo>
                  <a:lnTo>
                    <a:pt x="97646" y="620954"/>
                  </a:lnTo>
                  <a:lnTo>
                    <a:pt x="78618" y="559174"/>
                  </a:lnTo>
                  <a:lnTo>
                    <a:pt x="60318" y="491565"/>
                  </a:lnTo>
                  <a:lnTo>
                    <a:pt x="43196" y="41922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23439" y="3557777"/>
              <a:ext cx="3843020" cy="1461135"/>
            </a:xfrm>
            <a:custGeom>
              <a:avLst/>
              <a:gdLst/>
              <a:ahLst/>
              <a:cxnLst/>
              <a:rect l="l" t="t" r="r" b="b"/>
              <a:pathLst>
                <a:path w="3843020" h="1461135">
                  <a:moveTo>
                    <a:pt x="366522" y="1405763"/>
                  </a:moveTo>
                  <a:lnTo>
                    <a:pt x="251079" y="881761"/>
                  </a:lnTo>
                  <a:lnTo>
                    <a:pt x="0" y="937006"/>
                  </a:lnTo>
                  <a:lnTo>
                    <a:pt x="115443" y="1461008"/>
                  </a:lnTo>
                  <a:lnTo>
                    <a:pt x="366522" y="1405763"/>
                  </a:lnTo>
                  <a:close/>
                </a:path>
                <a:path w="3843020" h="1461135">
                  <a:moveTo>
                    <a:pt x="3842550" y="704100"/>
                  </a:moveTo>
                  <a:lnTo>
                    <a:pt x="3840315" y="653453"/>
                  </a:lnTo>
                  <a:lnTo>
                    <a:pt x="3834828" y="595452"/>
                  </a:lnTo>
                  <a:lnTo>
                    <a:pt x="3826154" y="531266"/>
                  </a:lnTo>
                  <a:lnTo>
                    <a:pt x="3814356" y="462102"/>
                  </a:lnTo>
                  <a:lnTo>
                    <a:pt x="3799459" y="389128"/>
                  </a:lnTo>
                  <a:lnTo>
                    <a:pt x="3782314" y="316636"/>
                  </a:lnTo>
                  <a:lnTo>
                    <a:pt x="3763975" y="248881"/>
                  </a:lnTo>
                  <a:lnTo>
                    <a:pt x="3744887" y="186982"/>
                  </a:lnTo>
                  <a:lnTo>
                    <a:pt x="3725494" y="132041"/>
                  </a:lnTo>
                  <a:lnTo>
                    <a:pt x="3706253" y="85140"/>
                  </a:lnTo>
                  <a:lnTo>
                    <a:pt x="3687610" y="47383"/>
                  </a:lnTo>
                  <a:lnTo>
                    <a:pt x="3653942" y="3721"/>
                  </a:lnTo>
                  <a:lnTo>
                    <a:pt x="3639820" y="0"/>
                  </a:lnTo>
                  <a:lnTo>
                    <a:pt x="3628567" y="9296"/>
                  </a:lnTo>
                  <a:lnTo>
                    <a:pt x="3620770" y="30721"/>
                  </a:lnTo>
                  <a:lnTo>
                    <a:pt x="3616375" y="63068"/>
                  </a:lnTo>
                  <a:lnTo>
                    <a:pt x="3615321" y="105156"/>
                  </a:lnTo>
                  <a:lnTo>
                    <a:pt x="3617557" y="155803"/>
                  </a:lnTo>
                  <a:lnTo>
                    <a:pt x="3623043" y="213804"/>
                  </a:lnTo>
                  <a:lnTo>
                    <a:pt x="3631704" y="277990"/>
                  </a:lnTo>
                  <a:lnTo>
                    <a:pt x="3643490" y="347154"/>
                  </a:lnTo>
                  <a:lnTo>
                    <a:pt x="3658362" y="420116"/>
                  </a:lnTo>
                  <a:lnTo>
                    <a:pt x="3675532" y="492620"/>
                  </a:lnTo>
                  <a:lnTo>
                    <a:pt x="3693896" y="560374"/>
                  </a:lnTo>
                  <a:lnTo>
                    <a:pt x="3713010" y="622274"/>
                  </a:lnTo>
                  <a:lnTo>
                    <a:pt x="3732415" y="677214"/>
                  </a:lnTo>
                  <a:lnTo>
                    <a:pt x="3751681" y="724115"/>
                  </a:lnTo>
                  <a:lnTo>
                    <a:pt x="3770325" y="761873"/>
                  </a:lnTo>
                  <a:lnTo>
                    <a:pt x="3803993" y="805535"/>
                  </a:lnTo>
                  <a:lnTo>
                    <a:pt x="3818128" y="809244"/>
                  </a:lnTo>
                  <a:lnTo>
                    <a:pt x="3829342" y="799960"/>
                  </a:lnTo>
                  <a:lnTo>
                    <a:pt x="3837114" y="778535"/>
                  </a:lnTo>
                  <a:lnTo>
                    <a:pt x="3841508" y="746188"/>
                  </a:lnTo>
                  <a:lnTo>
                    <a:pt x="3842550" y="70410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8765" y="3557777"/>
              <a:ext cx="227329" cy="809625"/>
            </a:xfrm>
            <a:custGeom>
              <a:avLst/>
              <a:gdLst/>
              <a:ahLst/>
              <a:cxnLst/>
              <a:rect l="l" t="t" r="r" b="b"/>
              <a:pathLst>
                <a:path w="227329" h="809625">
                  <a:moveTo>
                    <a:pt x="43035" y="420116"/>
                  </a:moveTo>
                  <a:lnTo>
                    <a:pt x="28171" y="347152"/>
                  </a:lnTo>
                  <a:lnTo>
                    <a:pt x="16381" y="277985"/>
                  </a:lnTo>
                  <a:lnTo>
                    <a:pt x="7719" y="213802"/>
                  </a:lnTo>
                  <a:lnTo>
                    <a:pt x="2241" y="155793"/>
                  </a:lnTo>
                  <a:lnTo>
                    <a:pt x="0" y="105149"/>
                  </a:lnTo>
                  <a:lnTo>
                    <a:pt x="1050" y="63057"/>
                  </a:lnTo>
                  <a:lnTo>
                    <a:pt x="5446" y="30709"/>
                  </a:lnTo>
                  <a:lnTo>
                    <a:pt x="13242" y="9293"/>
                  </a:lnTo>
                  <a:lnTo>
                    <a:pt x="24493" y="0"/>
                  </a:lnTo>
                  <a:lnTo>
                    <a:pt x="38618" y="3711"/>
                  </a:lnTo>
                  <a:lnTo>
                    <a:pt x="72287" y="47375"/>
                  </a:lnTo>
                  <a:lnTo>
                    <a:pt x="90928" y="85129"/>
                  </a:lnTo>
                  <a:lnTo>
                    <a:pt x="110171" y="132031"/>
                  </a:lnTo>
                  <a:lnTo>
                    <a:pt x="129564" y="186981"/>
                  </a:lnTo>
                  <a:lnTo>
                    <a:pt x="148657" y="248880"/>
                  </a:lnTo>
                  <a:lnTo>
                    <a:pt x="166996" y="316629"/>
                  </a:lnTo>
                  <a:lnTo>
                    <a:pt x="184132" y="389128"/>
                  </a:lnTo>
                  <a:lnTo>
                    <a:pt x="199030" y="462091"/>
                  </a:lnTo>
                  <a:lnTo>
                    <a:pt x="210838" y="531258"/>
                  </a:lnTo>
                  <a:lnTo>
                    <a:pt x="219508" y="595441"/>
                  </a:lnTo>
                  <a:lnTo>
                    <a:pt x="224989" y="653450"/>
                  </a:lnTo>
                  <a:lnTo>
                    <a:pt x="227231" y="704094"/>
                  </a:lnTo>
                  <a:lnTo>
                    <a:pt x="226183" y="746186"/>
                  </a:lnTo>
                  <a:lnTo>
                    <a:pt x="221796" y="778534"/>
                  </a:lnTo>
                  <a:lnTo>
                    <a:pt x="214018" y="799950"/>
                  </a:lnTo>
                  <a:lnTo>
                    <a:pt x="202801" y="809244"/>
                  </a:lnTo>
                  <a:lnTo>
                    <a:pt x="188676" y="805532"/>
                  </a:lnTo>
                  <a:lnTo>
                    <a:pt x="155002" y="761868"/>
                  </a:lnTo>
                  <a:lnTo>
                    <a:pt x="136355" y="724114"/>
                  </a:lnTo>
                  <a:lnTo>
                    <a:pt x="117101" y="677212"/>
                  </a:lnTo>
                  <a:lnTo>
                    <a:pt x="97692" y="622262"/>
                  </a:lnTo>
                  <a:lnTo>
                    <a:pt x="78577" y="560363"/>
                  </a:lnTo>
                  <a:lnTo>
                    <a:pt x="60208" y="492614"/>
                  </a:lnTo>
                  <a:lnTo>
                    <a:pt x="43035" y="420116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80057" y="3703700"/>
              <a:ext cx="4690110" cy="1379855"/>
            </a:xfrm>
            <a:custGeom>
              <a:avLst/>
              <a:gdLst/>
              <a:ahLst/>
              <a:cxnLst/>
              <a:rect l="l" t="t" r="r" b="b"/>
              <a:pathLst>
                <a:path w="4690109" h="1379854">
                  <a:moveTo>
                    <a:pt x="323088" y="1244727"/>
                  </a:moveTo>
                  <a:lnTo>
                    <a:pt x="278384" y="1041654"/>
                  </a:lnTo>
                  <a:lnTo>
                    <a:pt x="128016" y="1074674"/>
                  </a:lnTo>
                  <a:lnTo>
                    <a:pt x="105664" y="973201"/>
                  </a:lnTo>
                  <a:lnTo>
                    <a:pt x="0" y="1209421"/>
                  </a:lnTo>
                  <a:lnTo>
                    <a:pt x="195072" y="1379347"/>
                  </a:lnTo>
                  <a:lnTo>
                    <a:pt x="172720" y="1277874"/>
                  </a:lnTo>
                  <a:lnTo>
                    <a:pt x="323088" y="1244727"/>
                  </a:lnTo>
                  <a:close/>
                </a:path>
                <a:path w="4690109" h="1379854">
                  <a:moveTo>
                    <a:pt x="4689602" y="164338"/>
                  </a:moveTo>
                  <a:lnTo>
                    <a:pt x="4468876" y="0"/>
                  </a:lnTo>
                  <a:lnTo>
                    <a:pt x="4491228" y="101600"/>
                  </a:lnTo>
                  <a:lnTo>
                    <a:pt x="4315333" y="140335"/>
                  </a:lnTo>
                  <a:lnTo>
                    <a:pt x="4360037" y="343408"/>
                  </a:lnTo>
                  <a:lnTo>
                    <a:pt x="4535932" y="304673"/>
                  </a:lnTo>
                  <a:lnTo>
                    <a:pt x="4558411" y="406273"/>
                  </a:lnTo>
                  <a:lnTo>
                    <a:pt x="4689602" y="16433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36165" y="3744848"/>
              <a:ext cx="4390390" cy="1221105"/>
            </a:xfrm>
            <a:custGeom>
              <a:avLst/>
              <a:gdLst/>
              <a:ahLst/>
              <a:cxnLst/>
              <a:rect l="l" t="t" r="r" b="b"/>
              <a:pathLst>
                <a:path w="4390390" h="1221104">
                  <a:moveTo>
                    <a:pt x="4309110" y="0"/>
                  </a:moveTo>
                  <a:lnTo>
                    <a:pt x="0" y="921257"/>
                  </a:lnTo>
                  <a:lnTo>
                    <a:pt x="17105" y="929903"/>
                  </a:lnTo>
                  <a:lnTo>
                    <a:pt x="35877" y="959469"/>
                  </a:lnTo>
                  <a:lnTo>
                    <a:pt x="54078" y="1005393"/>
                  </a:lnTo>
                  <a:lnTo>
                    <a:pt x="69468" y="1063117"/>
                  </a:lnTo>
                  <a:lnTo>
                    <a:pt x="79029" y="1122017"/>
                  </a:lnTo>
                  <a:lnTo>
                    <a:pt x="81184" y="1171321"/>
                  </a:lnTo>
                  <a:lnTo>
                    <a:pt x="76148" y="1205956"/>
                  </a:lnTo>
                  <a:lnTo>
                    <a:pt x="64135" y="1220851"/>
                  </a:lnTo>
                  <a:lnTo>
                    <a:pt x="4373245" y="299719"/>
                  </a:lnTo>
                  <a:lnTo>
                    <a:pt x="4385313" y="284805"/>
                  </a:lnTo>
                  <a:lnTo>
                    <a:pt x="4390358" y="250126"/>
                  </a:lnTo>
                  <a:lnTo>
                    <a:pt x="4388211" y="200779"/>
                  </a:lnTo>
                  <a:lnTo>
                    <a:pt x="4378706" y="141858"/>
                  </a:lnTo>
                  <a:lnTo>
                    <a:pt x="4363241" y="84153"/>
                  </a:lnTo>
                  <a:lnTo>
                    <a:pt x="4345003" y="38258"/>
                  </a:lnTo>
                  <a:lnTo>
                    <a:pt x="4326217" y="8699"/>
                  </a:lnTo>
                  <a:lnTo>
                    <a:pt x="430911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19067" y="4666107"/>
              <a:ext cx="98425" cy="299720"/>
            </a:xfrm>
            <a:custGeom>
              <a:avLst/>
              <a:gdLst/>
              <a:ahLst/>
              <a:cxnLst/>
              <a:rect l="l" t="t" r="r" b="b"/>
              <a:pathLst>
                <a:path w="98425" h="299720">
                  <a:moveTo>
                    <a:pt x="17097" y="0"/>
                  </a:moveTo>
                  <a:lnTo>
                    <a:pt x="5030" y="14896"/>
                  </a:lnTo>
                  <a:lnTo>
                    <a:pt x="0" y="49545"/>
                  </a:lnTo>
                  <a:lnTo>
                    <a:pt x="2184" y="98887"/>
                  </a:lnTo>
                  <a:lnTo>
                    <a:pt x="11763" y="157861"/>
                  </a:lnTo>
                  <a:lnTo>
                    <a:pt x="27154" y="215511"/>
                  </a:lnTo>
                  <a:lnTo>
                    <a:pt x="45354" y="261397"/>
                  </a:lnTo>
                  <a:lnTo>
                    <a:pt x="81232" y="299593"/>
                  </a:lnTo>
                  <a:lnTo>
                    <a:pt x="93245" y="284698"/>
                  </a:lnTo>
                  <a:lnTo>
                    <a:pt x="98282" y="250063"/>
                  </a:lnTo>
                  <a:lnTo>
                    <a:pt x="96127" y="200759"/>
                  </a:lnTo>
                  <a:lnTo>
                    <a:pt x="86566" y="141859"/>
                  </a:lnTo>
                  <a:lnTo>
                    <a:pt x="71175" y="84135"/>
                  </a:lnTo>
                  <a:lnTo>
                    <a:pt x="52974" y="38211"/>
                  </a:lnTo>
                  <a:lnTo>
                    <a:pt x="17097" y="0"/>
                  </a:lnTo>
                  <a:close/>
                </a:path>
              </a:pathLst>
            </a:custGeom>
            <a:solidFill>
              <a:srgbClr val="FFF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9067" y="3744848"/>
              <a:ext cx="4407535" cy="1221105"/>
            </a:xfrm>
            <a:custGeom>
              <a:avLst/>
              <a:gdLst/>
              <a:ahLst/>
              <a:cxnLst/>
              <a:rect l="l" t="t" r="r" b="b"/>
              <a:pathLst>
                <a:path w="4407534" h="1221104">
                  <a:moveTo>
                    <a:pt x="17097" y="921257"/>
                  </a:moveTo>
                  <a:lnTo>
                    <a:pt x="52974" y="959469"/>
                  </a:lnTo>
                  <a:lnTo>
                    <a:pt x="71175" y="1005393"/>
                  </a:lnTo>
                  <a:lnTo>
                    <a:pt x="86566" y="1063117"/>
                  </a:lnTo>
                  <a:lnTo>
                    <a:pt x="96127" y="1122017"/>
                  </a:lnTo>
                  <a:lnTo>
                    <a:pt x="98282" y="1171320"/>
                  </a:lnTo>
                  <a:lnTo>
                    <a:pt x="93245" y="1205956"/>
                  </a:lnTo>
                  <a:lnTo>
                    <a:pt x="81232" y="1220851"/>
                  </a:lnTo>
                  <a:lnTo>
                    <a:pt x="64127" y="1212207"/>
                  </a:lnTo>
                  <a:lnTo>
                    <a:pt x="27154" y="1136769"/>
                  </a:lnTo>
                  <a:lnTo>
                    <a:pt x="11763" y="1079119"/>
                  </a:lnTo>
                  <a:lnTo>
                    <a:pt x="2184" y="1020145"/>
                  </a:lnTo>
                  <a:lnTo>
                    <a:pt x="0" y="970803"/>
                  </a:lnTo>
                  <a:lnTo>
                    <a:pt x="5030" y="936154"/>
                  </a:lnTo>
                  <a:lnTo>
                    <a:pt x="17097" y="921257"/>
                  </a:lnTo>
                  <a:close/>
                </a:path>
                <a:path w="4407534" h="1221104">
                  <a:moveTo>
                    <a:pt x="17097" y="921257"/>
                  </a:moveTo>
                  <a:lnTo>
                    <a:pt x="4326207" y="0"/>
                  </a:lnTo>
                  <a:lnTo>
                    <a:pt x="4343314" y="8699"/>
                  </a:lnTo>
                  <a:lnTo>
                    <a:pt x="4362100" y="38258"/>
                  </a:lnTo>
                  <a:lnTo>
                    <a:pt x="4380339" y="84153"/>
                  </a:lnTo>
                  <a:lnTo>
                    <a:pt x="4395803" y="141858"/>
                  </a:lnTo>
                  <a:lnTo>
                    <a:pt x="4405308" y="200779"/>
                  </a:lnTo>
                  <a:lnTo>
                    <a:pt x="4407455" y="250126"/>
                  </a:lnTo>
                  <a:lnTo>
                    <a:pt x="4402411" y="284805"/>
                  </a:lnTo>
                  <a:lnTo>
                    <a:pt x="4390342" y="299719"/>
                  </a:lnTo>
                  <a:lnTo>
                    <a:pt x="81232" y="1220851"/>
                  </a:lnTo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537" y="2270505"/>
              <a:ext cx="3808729" cy="1097915"/>
            </a:xfrm>
            <a:custGeom>
              <a:avLst/>
              <a:gdLst/>
              <a:ahLst/>
              <a:cxnLst/>
              <a:rect l="l" t="t" r="r" b="b"/>
              <a:pathLst>
                <a:path w="3808729" h="1097914">
                  <a:moveTo>
                    <a:pt x="64388" y="0"/>
                  </a:moveTo>
                  <a:lnTo>
                    <a:pt x="76475" y="14962"/>
                  </a:lnTo>
                  <a:lnTo>
                    <a:pt x="81549" y="49784"/>
                  </a:lnTo>
                  <a:lnTo>
                    <a:pt x="79408" y="99369"/>
                  </a:lnTo>
                  <a:lnTo>
                    <a:pt x="69850" y="158623"/>
                  </a:lnTo>
                  <a:lnTo>
                    <a:pt x="54346" y="216606"/>
                  </a:lnTo>
                  <a:lnTo>
                    <a:pt x="36020" y="262731"/>
                  </a:lnTo>
                  <a:lnTo>
                    <a:pt x="0" y="301117"/>
                  </a:lnTo>
                  <a:lnTo>
                    <a:pt x="3726561" y="1097788"/>
                  </a:lnTo>
                  <a:lnTo>
                    <a:pt x="3762629" y="1059402"/>
                  </a:lnTo>
                  <a:lnTo>
                    <a:pt x="3780924" y="1013277"/>
                  </a:lnTo>
                  <a:lnTo>
                    <a:pt x="3796411" y="955294"/>
                  </a:lnTo>
                  <a:lnTo>
                    <a:pt x="3805987" y="896040"/>
                  </a:lnTo>
                  <a:lnTo>
                    <a:pt x="3808158" y="846455"/>
                  </a:lnTo>
                  <a:lnTo>
                    <a:pt x="3803090" y="811633"/>
                  </a:lnTo>
                  <a:lnTo>
                    <a:pt x="3790950" y="796671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90329" y="2270505"/>
              <a:ext cx="99060" cy="301625"/>
            </a:xfrm>
            <a:custGeom>
              <a:avLst/>
              <a:gdLst/>
              <a:ahLst/>
              <a:cxnLst/>
              <a:rect l="l" t="t" r="r" b="b"/>
              <a:pathLst>
                <a:path w="99060" h="301625">
                  <a:moveTo>
                    <a:pt x="81597" y="0"/>
                  </a:moveTo>
                  <a:lnTo>
                    <a:pt x="45529" y="38385"/>
                  </a:lnTo>
                  <a:lnTo>
                    <a:pt x="27233" y="84510"/>
                  </a:lnTo>
                  <a:lnTo>
                    <a:pt x="11747" y="142494"/>
                  </a:lnTo>
                  <a:lnTo>
                    <a:pt x="2170" y="201747"/>
                  </a:lnTo>
                  <a:lnTo>
                    <a:pt x="0" y="251333"/>
                  </a:lnTo>
                  <a:lnTo>
                    <a:pt x="5068" y="286154"/>
                  </a:lnTo>
                  <a:lnTo>
                    <a:pt x="17208" y="301117"/>
                  </a:lnTo>
                  <a:lnTo>
                    <a:pt x="34355" y="292425"/>
                  </a:lnTo>
                  <a:lnTo>
                    <a:pt x="71554" y="216606"/>
                  </a:lnTo>
                  <a:lnTo>
                    <a:pt x="87058" y="158623"/>
                  </a:lnTo>
                  <a:lnTo>
                    <a:pt x="96617" y="99369"/>
                  </a:lnTo>
                  <a:lnTo>
                    <a:pt x="98758" y="49784"/>
                  </a:lnTo>
                  <a:lnTo>
                    <a:pt x="93684" y="14962"/>
                  </a:lnTo>
                  <a:lnTo>
                    <a:pt x="81597" y="0"/>
                  </a:lnTo>
                  <a:close/>
                </a:path>
              </a:pathLst>
            </a:custGeom>
            <a:solidFill>
              <a:srgbClr val="FFF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0329" y="2270505"/>
              <a:ext cx="3825875" cy="1097915"/>
            </a:xfrm>
            <a:custGeom>
              <a:avLst/>
              <a:gdLst/>
              <a:ahLst/>
              <a:cxnLst/>
              <a:rect l="l" t="t" r="r" b="b"/>
              <a:pathLst>
                <a:path w="3825875" h="1097914">
                  <a:moveTo>
                    <a:pt x="17208" y="301117"/>
                  </a:moveTo>
                  <a:lnTo>
                    <a:pt x="53228" y="262731"/>
                  </a:lnTo>
                  <a:lnTo>
                    <a:pt x="71554" y="216606"/>
                  </a:lnTo>
                  <a:lnTo>
                    <a:pt x="87058" y="158623"/>
                  </a:lnTo>
                  <a:lnTo>
                    <a:pt x="96617" y="99369"/>
                  </a:lnTo>
                  <a:lnTo>
                    <a:pt x="98758" y="49784"/>
                  </a:lnTo>
                  <a:lnTo>
                    <a:pt x="93684" y="14962"/>
                  </a:lnTo>
                  <a:lnTo>
                    <a:pt x="81597" y="0"/>
                  </a:lnTo>
                  <a:lnTo>
                    <a:pt x="64396" y="8691"/>
                  </a:lnTo>
                  <a:lnTo>
                    <a:pt x="27233" y="84510"/>
                  </a:lnTo>
                  <a:lnTo>
                    <a:pt x="11747" y="142494"/>
                  </a:lnTo>
                  <a:lnTo>
                    <a:pt x="2170" y="201747"/>
                  </a:lnTo>
                  <a:lnTo>
                    <a:pt x="0" y="251333"/>
                  </a:lnTo>
                  <a:lnTo>
                    <a:pt x="5068" y="286154"/>
                  </a:lnTo>
                  <a:lnTo>
                    <a:pt x="17208" y="301117"/>
                  </a:lnTo>
                  <a:close/>
                </a:path>
                <a:path w="3825875" h="1097914">
                  <a:moveTo>
                    <a:pt x="17208" y="301117"/>
                  </a:moveTo>
                  <a:lnTo>
                    <a:pt x="3743769" y="1097788"/>
                  </a:lnTo>
                  <a:lnTo>
                    <a:pt x="3760970" y="1089096"/>
                  </a:lnTo>
                  <a:lnTo>
                    <a:pt x="3779837" y="1059402"/>
                  </a:lnTo>
                  <a:lnTo>
                    <a:pt x="3798133" y="1013277"/>
                  </a:lnTo>
                  <a:lnTo>
                    <a:pt x="3813619" y="955294"/>
                  </a:lnTo>
                  <a:lnTo>
                    <a:pt x="3823196" y="896040"/>
                  </a:lnTo>
                  <a:lnTo>
                    <a:pt x="3825367" y="846455"/>
                  </a:lnTo>
                  <a:lnTo>
                    <a:pt x="3820298" y="811633"/>
                  </a:lnTo>
                  <a:lnTo>
                    <a:pt x="3808158" y="796671"/>
                  </a:lnTo>
                  <a:lnTo>
                    <a:pt x="81597" y="0"/>
                  </a:lnTo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9369" y="3036570"/>
              <a:ext cx="658495" cy="1053465"/>
            </a:xfrm>
            <a:custGeom>
              <a:avLst/>
              <a:gdLst/>
              <a:ahLst/>
              <a:cxnLst/>
              <a:rect l="l" t="t" r="r" b="b"/>
              <a:pathLst>
                <a:path w="658495" h="1053464">
                  <a:moveTo>
                    <a:pt x="131825" y="0"/>
                  </a:moveTo>
                  <a:lnTo>
                    <a:pt x="0" y="0"/>
                  </a:lnTo>
                  <a:lnTo>
                    <a:pt x="0" y="297433"/>
                  </a:lnTo>
                  <a:lnTo>
                    <a:pt x="131825" y="297433"/>
                  </a:lnTo>
                  <a:lnTo>
                    <a:pt x="177987" y="302090"/>
                  </a:lnTo>
                  <a:lnTo>
                    <a:pt x="220987" y="315444"/>
                  </a:lnTo>
                  <a:lnTo>
                    <a:pt x="259904" y="336572"/>
                  </a:lnTo>
                  <a:lnTo>
                    <a:pt x="293814" y="364553"/>
                  </a:lnTo>
                  <a:lnTo>
                    <a:pt x="321795" y="398463"/>
                  </a:lnTo>
                  <a:lnTo>
                    <a:pt x="342923" y="437380"/>
                  </a:lnTo>
                  <a:lnTo>
                    <a:pt x="356277" y="480380"/>
                  </a:lnTo>
                  <a:lnTo>
                    <a:pt x="360933" y="526541"/>
                  </a:lnTo>
                  <a:lnTo>
                    <a:pt x="356277" y="572703"/>
                  </a:lnTo>
                  <a:lnTo>
                    <a:pt x="342923" y="615703"/>
                  </a:lnTo>
                  <a:lnTo>
                    <a:pt x="321795" y="654620"/>
                  </a:lnTo>
                  <a:lnTo>
                    <a:pt x="293814" y="688530"/>
                  </a:lnTo>
                  <a:lnTo>
                    <a:pt x="259904" y="716511"/>
                  </a:lnTo>
                  <a:lnTo>
                    <a:pt x="220987" y="737639"/>
                  </a:lnTo>
                  <a:lnTo>
                    <a:pt x="177987" y="750993"/>
                  </a:lnTo>
                  <a:lnTo>
                    <a:pt x="131825" y="755649"/>
                  </a:lnTo>
                  <a:lnTo>
                    <a:pt x="0" y="755649"/>
                  </a:lnTo>
                  <a:lnTo>
                    <a:pt x="0" y="1053083"/>
                  </a:lnTo>
                  <a:lnTo>
                    <a:pt x="131825" y="1053083"/>
                  </a:lnTo>
                  <a:lnTo>
                    <a:pt x="179756" y="1050932"/>
                  </a:lnTo>
                  <a:lnTo>
                    <a:pt x="226480" y="1044601"/>
                  </a:lnTo>
                  <a:lnTo>
                    <a:pt x="271811" y="1034277"/>
                  </a:lnTo>
                  <a:lnTo>
                    <a:pt x="315565" y="1020145"/>
                  </a:lnTo>
                  <a:lnTo>
                    <a:pt x="357554" y="1002391"/>
                  </a:lnTo>
                  <a:lnTo>
                    <a:pt x="397594" y="981201"/>
                  </a:lnTo>
                  <a:lnTo>
                    <a:pt x="435499" y="956761"/>
                  </a:lnTo>
                  <a:lnTo>
                    <a:pt x="471082" y="929257"/>
                  </a:lnTo>
                  <a:lnTo>
                    <a:pt x="504158" y="898874"/>
                  </a:lnTo>
                  <a:lnTo>
                    <a:pt x="534541" y="865798"/>
                  </a:lnTo>
                  <a:lnTo>
                    <a:pt x="562045" y="830215"/>
                  </a:lnTo>
                  <a:lnTo>
                    <a:pt x="586485" y="792310"/>
                  </a:lnTo>
                  <a:lnTo>
                    <a:pt x="607675" y="752270"/>
                  </a:lnTo>
                  <a:lnTo>
                    <a:pt x="625429" y="710281"/>
                  </a:lnTo>
                  <a:lnTo>
                    <a:pt x="639561" y="666527"/>
                  </a:lnTo>
                  <a:lnTo>
                    <a:pt x="649885" y="621196"/>
                  </a:lnTo>
                  <a:lnTo>
                    <a:pt x="656216" y="574472"/>
                  </a:lnTo>
                  <a:lnTo>
                    <a:pt x="658368" y="526541"/>
                  </a:lnTo>
                  <a:lnTo>
                    <a:pt x="656216" y="478611"/>
                  </a:lnTo>
                  <a:lnTo>
                    <a:pt x="649885" y="431887"/>
                  </a:lnTo>
                  <a:lnTo>
                    <a:pt x="639561" y="386556"/>
                  </a:lnTo>
                  <a:lnTo>
                    <a:pt x="625429" y="342802"/>
                  </a:lnTo>
                  <a:lnTo>
                    <a:pt x="607675" y="300813"/>
                  </a:lnTo>
                  <a:lnTo>
                    <a:pt x="586486" y="260773"/>
                  </a:lnTo>
                  <a:lnTo>
                    <a:pt x="562045" y="222868"/>
                  </a:lnTo>
                  <a:lnTo>
                    <a:pt x="534541" y="187285"/>
                  </a:lnTo>
                  <a:lnTo>
                    <a:pt x="504158" y="154209"/>
                  </a:lnTo>
                  <a:lnTo>
                    <a:pt x="471082" y="123826"/>
                  </a:lnTo>
                  <a:lnTo>
                    <a:pt x="435499" y="96322"/>
                  </a:lnTo>
                  <a:lnTo>
                    <a:pt x="397594" y="71881"/>
                  </a:lnTo>
                  <a:lnTo>
                    <a:pt x="357554" y="50692"/>
                  </a:lnTo>
                  <a:lnTo>
                    <a:pt x="315565" y="32938"/>
                  </a:lnTo>
                  <a:lnTo>
                    <a:pt x="271811" y="18806"/>
                  </a:lnTo>
                  <a:lnTo>
                    <a:pt x="226480" y="8482"/>
                  </a:lnTo>
                  <a:lnTo>
                    <a:pt x="179756" y="2151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9369" y="3036570"/>
              <a:ext cx="658495" cy="1053465"/>
            </a:xfrm>
            <a:custGeom>
              <a:avLst/>
              <a:gdLst/>
              <a:ahLst/>
              <a:cxnLst/>
              <a:rect l="l" t="t" r="r" b="b"/>
              <a:pathLst>
                <a:path w="658495" h="1053464">
                  <a:moveTo>
                    <a:pt x="0" y="0"/>
                  </a:moveTo>
                  <a:lnTo>
                    <a:pt x="131825" y="0"/>
                  </a:lnTo>
                  <a:lnTo>
                    <a:pt x="179756" y="2151"/>
                  </a:lnTo>
                  <a:lnTo>
                    <a:pt x="226480" y="8482"/>
                  </a:lnTo>
                  <a:lnTo>
                    <a:pt x="271811" y="18806"/>
                  </a:lnTo>
                  <a:lnTo>
                    <a:pt x="315565" y="32938"/>
                  </a:lnTo>
                  <a:lnTo>
                    <a:pt x="357554" y="50692"/>
                  </a:lnTo>
                  <a:lnTo>
                    <a:pt x="397594" y="71881"/>
                  </a:lnTo>
                  <a:lnTo>
                    <a:pt x="435499" y="96322"/>
                  </a:lnTo>
                  <a:lnTo>
                    <a:pt x="471082" y="123826"/>
                  </a:lnTo>
                  <a:lnTo>
                    <a:pt x="504158" y="154209"/>
                  </a:lnTo>
                  <a:lnTo>
                    <a:pt x="534541" y="187285"/>
                  </a:lnTo>
                  <a:lnTo>
                    <a:pt x="562045" y="222868"/>
                  </a:lnTo>
                  <a:lnTo>
                    <a:pt x="586486" y="260773"/>
                  </a:lnTo>
                  <a:lnTo>
                    <a:pt x="607675" y="300813"/>
                  </a:lnTo>
                  <a:lnTo>
                    <a:pt x="625429" y="342802"/>
                  </a:lnTo>
                  <a:lnTo>
                    <a:pt x="639561" y="386556"/>
                  </a:lnTo>
                  <a:lnTo>
                    <a:pt x="649885" y="431887"/>
                  </a:lnTo>
                  <a:lnTo>
                    <a:pt x="656216" y="478611"/>
                  </a:lnTo>
                  <a:lnTo>
                    <a:pt x="658368" y="526541"/>
                  </a:lnTo>
                  <a:lnTo>
                    <a:pt x="656216" y="574472"/>
                  </a:lnTo>
                  <a:lnTo>
                    <a:pt x="649885" y="621196"/>
                  </a:lnTo>
                  <a:lnTo>
                    <a:pt x="639561" y="666527"/>
                  </a:lnTo>
                  <a:lnTo>
                    <a:pt x="625429" y="710281"/>
                  </a:lnTo>
                  <a:lnTo>
                    <a:pt x="607675" y="752270"/>
                  </a:lnTo>
                  <a:lnTo>
                    <a:pt x="586485" y="792310"/>
                  </a:lnTo>
                  <a:lnTo>
                    <a:pt x="562045" y="830215"/>
                  </a:lnTo>
                  <a:lnTo>
                    <a:pt x="534541" y="865798"/>
                  </a:lnTo>
                  <a:lnTo>
                    <a:pt x="504158" y="898874"/>
                  </a:lnTo>
                  <a:lnTo>
                    <a:pt x="471082" y="929257"/>
                  </a:lnTo>
                  <a:lnTo>
                    <a:pt x="435499" y="956761"/>
                  </a:lnTo>
                  <a:lnTo>
                    <a:pt x="397594" y="981201"/>
                  </a:lnTo>
                  <a:lnTo>
                    <a:pt x="357554" y="1002391"/>
                  </a:lnTo>
                  <a:lnTo>
                    <a:pt x="315565" y="1020145"/>
                  </a:lnTo>
                  <a:lnTo>
                    <a:pt x="271811" y="1034277"/>
                  </a:lnTo>
                  <a:lnTo>
                    <a:pt x="226480" y="1044601"/>
                  </a:lnTo>
                  <a:lnTo>
                    <a:pt x="179756" y="1050932"/>
                  </a:lnTo>
                  <a:lnTo>
                    <a:pt x="131825" y="1053083"/>
                  </a:lnTo>
                  <a:lnTo>
                    <a:pt x="0" y="1053083"/>
                  </a:lnTo>
                  <a:lnTo>
                    <a:pt x="0" y="904366"/>
                  </a:lnTo>
                  <a:lnTo>
                    <a:pt x="0" y="755649"/>
                  </a:lnTo>
                  <a:lnTo>
                    <a:pt x="131825" y="755649"/>
                  </a:lnTo>
                  <a:lnTo>
                    <a:pt x="177987" y="750993"/>
                  </a:lnTo>
                  <a:lnTo>
                    <a:pt x="220987" y="737639"/>
                  </a:lnTo>
                  <a:lnTo>
                    <a:pt x="259904" y="716511"/>
                  </a:lnTo>
                  <a:lnTo>
                    <a:pt x="293814" y="688530"/>
                  </a:lnTo>
                  <a:lnTo>
                    <a:pt x="321795" y="654620"/>
                  </a:lnTo>
                  <a:lnTo>
                    <a:pt x="342923" y="615703"/>
                  </a:lnTo>
                  <a:lnTo>
                    <a:pt x="356277" y="572703"/>
                  </a:lnTo>
                  <a:lnTo>
                    <a:pt x="360933" y="526541"/>
                  </a:lnTo>
                  <a:lnTo>
                    <a:pt x="356277" y="480380"/>
                  </a:lnTo>
                  <a:lnTo>
                    <a:pt x="342923" y="437380"/>
                  </a:lnTo>
                  <a:lnTo>
                    <a:pt x="321795" y="398463"/>
                  </a:lnTo>
                  <a:lnTo>
                    <a:pt x="293814" y="364553"/>
                  </a:lnTo>
                  <a:lnTo>
                    <a:pt x="259904" y="336572"/>
                  </a:lnTo>
                  <a:lnTo>
                    <a:pt x="220987" y="315444"/>
                  </a:lnTo>
                  <a:lnTo>
                    <a:pt x="177987" y="302090"/>
                  </a:lnTo>
                  <a:lnTo>
                    <a:pt x="131825" y="297433"/>
                  </a:lnTo>
                  <a:lnTo>
                    <a:pt x="0" y="297433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" y="2235708"/>
              <a:ext cx="1990344" cy="145389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24" y="1019555"/>
              <a:ext cx="1953768" cy="108508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030593" y="3008223"/>
            <a:ext cx="18618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165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VPNaaS  (exposed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URLs)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91283" y="1883664"/>
            <a:ext cx="5082540" cy="3315970"/>
            <a:chOff x="1891283" y="1883664"/>
            <a:chExt cx="5082540" cy="3315970"/>
          </a:xfrm>
        </p:grpSpPr>
        <p:sp>
          <p:nvSpPr>
            <p:cNvPr id="38" name="object 38"/>
            <p:cNvSpPr/>
            <p:nvPr/>
          </p:nvSpPr>
          <p:spPr>
            <a:xfrm>
              <a:off x="6317233" y="3015361"/>
              <a:ext cx="305435" cy="327660"/>
            </a:xfrm>
            <a:custGeom>
              <a:avLst/>
              <a:gdLst/>
              <a:ahLst/>
              <a:cxnLst/>
              <a:rect l="l" t="t" r="r" b="b"/>
              <a:pathLst>
                <a:path w="305434" h="327660">
                  <a:moveTo>
                    <a:pt x="58419" y="0"/>
                  </a:moveTo>
                  <a:lnTo>
                    <a:pt x="0" y="274827"/>
                  </a:lnTo>
                  <a:lnTo>
                    <a:pt x="246887" y="327278"/>
                  </a:lnTo>
                  <a:lnTo>
                    <a:pt x="305308" y="52450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77389" y="2061210"/>
              <a:ext cx="213360" cy="302260"/>
            </a:xfrm>
            <a:custGeom>
              <a:avLst/>
              <a:gdLst/>
              <a:ahLst/>
              <a:cxnLst/>
              <a:rect l="l" t="t" r="r" b="b"/>
              <a:pathLst>
                <a:path w="213360" h="302260">
                  <a:moveTo>
                    <a:pt x="0" y="301751"/>
                  </a:moveTo>
                  <a:lnTo>
                    <a:pt x="213360" y="301751"/>
                  </a:lnTo>
                  <a:lnTo>
                    <a:pt x="213360" y="257555"/>
                  </a:lnTo>
                  <a:lnTo>
                    <a:pt x="0" y="257555"/>
                  </a:lnTo>
                  <a:lnTo>
                    <a:pt x="0" y="301751"/>
                  </a:lnTo>
                  <a:close/>
                </a:path>
                <a:path w="213360" h="302260">
                  <a:moveTo>
                    <a:pt x="0" y="234695"/>
                  </a:moveTo>
                  <a:lnTo>
                    <a:pt x="213360" y="234695"/>
                  </a:lnTo>
                  <a:lnTo>
                    <a:pt x="213360" y="190499"/>
                  </a:lnTo>
                  <a:lnTo>
                    <a:pt x="0" y="190499"/>
                  </a:lnTo>
                  <a:lnTo>
                    <a:pt x="0" y="234695"/>
                  </a:lnTo>
                  <a:close/>
                </a:path>
                <a:path w="213360" h="302260">
                  <a:moveTo>
                    <a:pt x="0" y="170687"/>
                  </a:moveTo>
                  <a:lnTo>
                    <a:pt x="213360" y="170687"/>
                  </a:lnTo>
                  <a:lnTo>
                    <a:pt x="213360" y="97536"/>
                  </a:lnTo>
                  <a:lnTo>
                    <a:pt x="0" y="97536"/>
                  </a:lnTo>
                  <a:lnTo>
                    <a:pt x="0" y="170687"/>
                  </a:lnTo>
                  <a:close/>
                </a:path>
                <a:path w="213360" h="302260">
                  <a:moveTo>
                    <a:pt x="0" y="73151"/>
                  </a:moveTo>
                  <a:lnTo>
                    <a:pt x="213360" y="7315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2619" y="2825496"/>
              <a:ext cx="342900" cy="21590"/>
            </a:xfrm>
            <a:custGeom>
              <a:avLst/>
              <a:gdLst/>
              <a:ahLst/>
              <a:cxnLst/>
              <a:rect l="l" t="t" r="r" b="b"/>
              <a:pathLst>
                <a:path w="342900" h="21589">
                  <a:moveTo>
                    <a:pt x="342900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42900" y="213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4351" y="2580132"/>
              <a:ext cx="59436" cy="1005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960" y="2164080"/>
              <a:ext cx="180555" cy="335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989581" y="2177065"/>
              <a:ext cx="180340" cy="27940"/>
            </a:xfrm>
            <a:custGeom>
              <a:avLst/>
              <a:gdLst/>
              <a:ahLst/>
              <a:cxnLst/>
              <a:rect l="l" t="t" r="r" b="b"/>
              <a:pathLst>
                <a:path w="180339" h="27939">
                  <a:moveTo>
                    <a:pt x="0" y="4667"/>
                  </a:moveTo>
                  <a:lnTo>
                    <a:pt x="48768" y="4667"/>
                  </a:lnTo>
                  <a:lnTo>
                    <a:pt x="73275" y="1166"/>
                  </a:lnTo>
                  <a:lnTo>
                    <a:pt x="98043" y="0"/>
                  </a:lnTo>
                  <a:lnTo>
                    <a:pt x="122812" y="1166"/>
                  </a:lnTo>
                  <a:lnTo>
                    <a:pt x="147319" y="4667"/>
                  </a:lnTo>
                  <a:lnTo>
                    <a:pt x="179831" y="4667"/>
                  </a:lnTo>
                  <a:lnTo>
                    <a:pt x="179831" y="27400"/>
                  </a:lnTo>
                  <a:lnTo>
                    <a:pt x="0" y="27400"/>
                  </a:lnTo>
                  <a:lnTo>
                    <a:pt x="0" y="46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960" y="2247900"/>
              <a:ext cx="200761" cy="3200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91105" y="2259488"/>
              <a:ext cx="186055" cy="22860"/>
            </a:xfrm>
            <a:custGeom>
              <a:avLst/>
              <a:gdLst/>
              <a:ahLst/>
              <a:cxnLst/>
              <a:rect l="l" t="t" r="r" b="b"/>
              <a:pathLst>
                <a:path w="186055" h="22860">
                  <a:moveTo>
                    <a:pt x="0" y="18637"/>
                  </a:moveTo>
                  <a:lnTo>
                    <a:pt x="0" y="5048"/>
                  </a:lnTo>
                  <a:lnTo>
                    <a:pt x="58674" y="5048"/>
                  </a:lnTo>
                  <a:lnTo>
                    <a:pt x="75156" y="1262"/>
                  </a:lnTo>
                  <a:lnTo>
                    <a:pt x="92328" y="0"/>
                  </a:lnTo>
                  <a:lnTo>
                    <a:pt x="109501" y="1262"/>
                  </a:lnTo>
                  <a:lnTo>
                    <a:pt x="125983" y="5048"/>
                  </a:lnTo>
                  <a:lnTo>
                    <a:pt x="185927" y="5048"/>
                  </a:lnTo>
                  <a:lnTo>
                    <a:pt x="185927" y="18637"/>
                  </a:lnTo>
                  <a:lnTo>
                    <a:pt x="125983" y="18637"/>
                  </a:lnTo>
                  <a:lnTo>
                    <a:pt x="109501" y="21780"/>
                  </a:lnTo>
                  <a:lnTo>
                    <a:pt x="92329" y="22828"/>
                  </a:lnTo>
                  <a:lnTo>
                    <a:pt x="75156" y="21780"/>
                  </a:lnTo>
                  <a:lnTo>
                    <a:pt x="58674" y="18637"/>
                  </a:lnTo>
                  <a:lnTo>
                    <a:pt x="0" y="186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4163" y="2080260"/>
              <a:ext cx="100583" cy="1996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84069" y="2096262"/>
              <a:ext cx="40640" cy="14604"/>
            </a:xfrm>
            <a:custGeom>
              <a:avLst/>
              <a:gdLst/>
              <a:ahLst/>
              <a:cxnLst/>
              <a:rect l="l" t="t" r="r" b="b"/>
              <a:pathLst>
                <a:path w="40639" h="14605">
                  <a:moveTo>
                    <a:pt x="40259" y="8254"/>
                  </a:moveTo>
                  <a:lnTo>
                    <a:pt x="25146" y="14477"/>
                  </a:lnTo>
                  <a:lnTo>
                    <a:pt x="25146" y="0"/>
                  </a:lnTo>
                  <a:lnTo>
                    <a:pt x="40259" y="8254"/>
                  </a:lnTo>
                </a:path>
                <a:path w="40639" h="14605">
                  <a:moveTo>
                    <a:pt x="0" y="8254"/>
                  </a:moveTo>
                  <a:lnTo>
                    <a:pt x="15112" y="0"/>
                  </a:lnTo>
                  <a:lnTo>
                    <a:pt x="15112" y="14477"/>
                  </a:lnTo>
                  <a:lnTo>
                    <a:pt x="0" y="82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96617" y="1888998"/>
              <a:ext cx="500380" cy="958850"/>
            </a:xfrm>
            <a:custGeom>
              <a:avLst/>
              <a:gdLst/>
              <a:ahLst/>
              <a:cxnLst/>
              <a:rect l="l" t="t" r="r" b="b"/>
              <a:pathLst>
                <a:path w="500380" h="958850">
                  <a:moveTo>
                    <a:pt x="17525" y="958596"/>
                  </a:moveTo>
                  <a:lnTo>
                    <a:pt x="17525" y="937767"/>
                  </a:lnTo>
                  <a:lnTo>
                    <a:pt x="0" y="937767"/>
                  </a:lnTo>
                  <a:lnTo>
                    <a:pt x="0" y="106044"/>
                  </a:lnTo>
                  <a:lnTo>
                    <a:pt x="125602" y="0"/>
                  </a:lnTo>
                  <a:lnTo>
                    <a:pt x="499871" y="0"/>
                  </a:lnTo>
                  <a:lnTo>
                    <a:pt x="499871" y="831723"/>
                  </a:lnTo>
                  <a:lnTo>
                    <a:pt x="492379" y="837946"/>
                  </a:lnTo>
                  <a:lnTo>
                    <a:pt x="492379" y="844168"/>
                  </a:lnTo>
                  <a:lnTo>
                    <a:pt x="359156" y="958596"/>
                  </a:lnTo>
                  <a:lnTo>
                    <a:pt x="17525" y="958596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55519" y="2712720"/>
              <a:ext cx="132715" cy="134620"/>
            </a:xfrm>
            <a:custGeom>
              <a:avLst/>
              <a:gdLst/>
              <a:ahLst/>
              <a:cxnLst/>
              <a:rect l="l" t="t" r="r" b="b"/>
              <a:pathLst>
                <a:path w="132714" h="134619">
                  <a:moveTo>
                    <a:pt x="132587" y="0"/>
                  </a:moveTo>
                  <a:lnTo>
                    <a:pt x="0" y="113156"/>
                  </a:lnTo>
                  <a:lnTo>
                    <a:pt x="0" y="134112"/>
                  </a:lnTo>
                  <a:lnTo>
                    <a:pt x="132587" y="18795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5855" y="1888236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80" h="105410">
                  <a:moveTo>
                    <a:pt x="499871" y="0"/>
                  </a:moveTo>
                  <a:lnTo>
                    <a:pt x="125602" y="0"/>
                  </a:lnTo>
                  <a:lnTo>
                    <a:pt x="0" y="105155"/>
                  </a:lnTo>
                  <a:lnTo>
                    <a:pt x="374269" y="105155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95855" y="1888236"/>
              <a:ext cx="500380" cy="105410"/>
            </a:xfrm>
            <a:custGeom>
              <a:avLst/>
              <a:gdLst/>
              <a:ahLst/>
              <a:cxnLst/>
              <a:rect l="l" t="t" r="r" b="b"/>
              <a:pathLst>
                <a:path w="500380" h="105410">
                  <a:moveTo>
                    <a:pt x="0" y="105155"/>
                  </a:moveTo>
                  <a:lnTo>
                    <a:pt x="125602" y="0"/>
                  </a:lnTo>
                  <a:lnTo>
                    <a:pt x="499871" y="0"/>
                  </a:lnTo>
                  <a:lnTo>
                    <a:pt x="374269" y="105155"/>
                  </a:lnTo>
                  <a:lnTo>
                    <a:pt x="0" y="105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69235" y="1888236"/>
              <a:ext cx="127000" cy="937260"/>
            </a:xfrm>
            <a:custGeom>
              <a:avLst/>
              <a:gdLst/>
              <a:ahLst/>
              <a:cxnLst/>
              <a:rect l="l" t="t" r="r" b="b"/>
              <a:pathLst>
                <a:path w="127000" h="937260">
                  <a:moveTo>
                    <a:pt x="126491" y="0"/>
                  </a:moveTo>
                  <a:lnTo>
                    <a:pt x="0" y="106044"/>
                  </a:lnTo>
                  <a:lnTo>
                    <a:pt x="0" y="937260"/>
                  </a:lnTo>
                  <a:lnTo>
                    <a:pt x="126491" y="831214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95855" y="1993392"/>
              <a:ext cx="373380" cy="832485"/>
            </a:xfrm>
            <a:custGeom>
              <a:avLst/>
              <a:gdLst/>
              <a:ahLst/>
              <a:cxnLst/>
              <a:rect l="l" t="t" r="r" b="b"/>
              <a:pathLst>
                <a:path w="373380" h="832485">
                  <a:moveTo>
                    <a:pt x="373380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373380" y="832103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5855" y="1993392"/>
              <a:ext cx="373380" cy="832485"/>
            </a:xfrm>
            <a:custGeom>
              <a:avLst/>
              <a:gdLst/>
              <a:ahLst/>
              <a:cxnLst/>
              <a:rect l="l" t="t" r="r" b="b"/>
              <a:pathLst>
                <a:path w="373380" h="832485">
                  <a:moveTo>
                    <a:pt x="0" y="832103"/>
                  </a:moveTo>
                  <a:lnTo>
                    <a:pt x="373380" y="832103"/>
                  </a:lnTo>
                  <a:lnTo>
                    <a:pt x="373380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2431" y="2031492"/>
              <a:ext cx="281533" cy="5151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943099" y="2033016"/>
              <a:ext cx="281940" cy="508000"/>
            </a:xfrm>
            <a:custGeom>
              <a:avLst/>
              <a:gdLst/>
              <a:ahLst/>
              <a:cxnLst/>
              <a:rect l="l" t="t" r="r" b="b"/>
              <a:pathLst>
                <a:path w="281939" h="508000">
                  <a:moveTo>
                    <a:pt x="0" y="507491"/>
                  </a:moveTo>
                  <a:lnTo>
                    <a:pt x="281939" y="507491"/>
                  </a:lnTo>
                  <a:lnTo>
                    <a:pt x="281939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6628" y="2060447"/>
              <a:ext cx="213360" cy="434340"/>
            </a:xfrm>
            <a:custGeom>
              <a:avLst/>
              <a:gdLst/>
              <a:ahLst/>
              <a:cxnLst/>
              <a:rect l="l" t="t" r="r" b="b"/>
              <a:pathLst>
                <a:path w="213360" h="434339">
                  <a:moveTo>
                    <a:pt x="213360" y="390652"/>
                  </a:moveTo>
                  <a:lnTo>
                    <a:pt x="0" y="390652"/>
                  </a:lnTo>
                  <a:lnTo>
                    <a:pt x="0" y="434340"/>
                  </a:lnTo>
                  <a:lnTo>
                    <a:pt x="213360" y="434340"/>
                  </a:lnTo>
                  <a:lnTo>
                    <a:pt x="213360" y="390652"/>
                  </a:lnTo>
                  <a:close/>
                </a:path>
                <a:path w="213360" h="434339">
                  <a:moveTo>
                    <a:pt x="213360" y="324231"/>
                  </a:moveTo>
                  <a:lnTo>
                    <a:pt x="0" y="324231"/>
                  </a:lnTo>
                  <a:lnTo>
                    <a:pt x="0" y="367792"/>
                  </a:lnTo>
                  <a:lnTo>
                    <a:pt x="213360" y="367792"/>
                  </a:lnTo>
                  <a:lnTo>
                    <a:pt x="213360" y="324231"/>
                  </a:lnTo>
                  <a:close/>
                </a:path>
                <a:path w="213360" h="434339">
                  <a:moveTo>
                    <a:pt x="213360" y="257683"/>
                  </a:moveTo>
                  <a:lnTo>
                    <a:pt x="0" y="257683"/>
                  </a:lnTo>
                  <a:lnTo>
                    <a:pt x="0" y="301371"/>
                  </a:lnTo>
                  <a:lnTo>
                    <a:pt x="213360" y="301371"/>
                  </a:lnTo>
                  <a:lnTo>
                    <a:pt x="213360" y="257683"/>
                  </a:lnTo>
                  <a:close/>
                </a:path>
                <a:path w="213360" h="434339">
                  <a:moveTo>
                    <a:pt x="213360" y="191135"/>
                  </a:moveTo>
                  <a:lnTo>
                    <a:pt x="0" y="191135"/>
                  </a:lnTo>
                  <a:lnTo>
                    <a:pt x="0" y="234823"/>
                  </a:lnTo>
                  <a:lnTo>
                    <a:pt x="213360" y="234823"/>
                  </a:lnTo>
                  <a:lnTo>
                    <a:pt x="213360" y="191135"/>
                  </a:lnTo>
                  <a:close/>
                </a:path>
                <a:path w="213360" h="434339">
                  <a:moveTo>
                    <a:pt x="213360" y="97663"/>
                  </a:moveTo>
                  <a:lnTo>
                    <a:pt x="0" y="97663"/>
                  </a:lnTo>
                  <a:lnTo>
                    <a:pt x="0" y="170434"/>
                  </a:lnTo>
                  <a:lnTo>
                    <a:pt x="213360" y="170434"/>
                  </a:lnTo>
                  <a:lnTo>
                    <a:pt x="213360" y="97663"/>
                  </a:lnTo>
                  <a:close/>
                </a:path>
                <a:path w="213360" h="434339">
                  <a:moveTo>
                    <a:pt x="213360" y="0"/>
                  </a:moveTo>
                  <a:lnTo>
                    <a:pt x="0" y="0"/>
                  </a:lnTo>
                  <a:lnTo>
                    <a:pt x="0" y="72771"/>
                  </a:lnTo>
                  <a:lnTo>
                    <a:pt x="213360" y="72771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77389" y="2385822"/>
              <a:ext cx="213360" cy="109855"/>
            </a:xfrm>
            <a:custGeom>
              <a:avLst/>
              <a:gdLst/>
              <a:ahLst/>
              <a:cxnLst/>
              <a:rect l="l" t="t" r="r" b="b"/>
              <a:pathLst>
                <a:path w="213360" h="109855">
                  <a:moveTo>
                    <a:pt x="0" y="109727"/>
                  </a:moveTo>
                  <a:lnTo>
                    <a:pt x="213360" y="109727"/>
                  </a:lnTo>
                  <a:lnTo>
                    <a:pt x="213360" y="65531"/>
                  </a:lnTo>
                  <a:lnTo>
                    <a:pt x="0" y="65531"/>
                  </a:lnTo>
                  <a:lnTo>
                    <a:pt x="0" y="109727"/>
                  </a:lnTo>
                  <a:close/>
                </a:path>
                <a:path w="213360" h="109855">
                  <a:moveTo>
                    <a:pt x="0" y="42672"/>
                  </a:moveTo>
                  <a:lnTo>
                    <a:pt x="213360" y="42672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426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30550" y="2362200"/>
              <a:ext cx="3838575" cy="815975"/>
            </a:xfrm>
            <a:custGeom>
              <a:avLst/>
              <a:gdLst/>
              <a:ahLst/>
              <a:cxnLst/>
              <a:rect l="l" t="t" r="r" b="b"/>
              <a:pathLst>
                <a:path w="3838575" h="815975">
                  <a:moveTo>
                    <a:pt x="0" y="0"/>
                  </a:moveTo>
                  <a:lnTo>
                    <a:pt x="3838448" y="815975"/>
                  </a:lnTo>
                </a:path>
              </a:pathLst>
            </a:custGeom>
            <a:ln w="101600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4636" y="2302916"/>
              <a:ext cx="2203769" cy="90261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217157" y="3796411"/>
              <a:ext cx="305435" cy="327660"/>
            </a:xfrm>
            <a:custGeom>
              <a:avLst/>
              <a:gdLst/>
              <a:ahLst/>
              <a:cxnLst/>
              <a:rect l="l" t="t" r="r" b="b"/>
              <a:pathLst>
                <a:path w="305434" h="327660">
                  <a:moveTo>
                    <a:pt x="246887" y="0"/>
                  </a:moveTo>
                  <a:lnTo>
                    <a:pt x="0" y="52450"/>
                  </a:lnTo>
                  <a:lnTo>
                    <a:pt x="58419" y="327278"/>
                  </a:lnTo>
                  <a:lnTo>
                    <a:pt x="305308" y="274827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29755" y="3098292"/>
              <a:ext cx="544195" cy="913130"/>
            </a:xfrm>
            <a:custGeom>
              <a:avLst/>
              <a:gdLst/>
              <a:ahLst/>
              <a:cxnLst/>
              <a:rect l="l" t="t" r="r" b="b"/>
              <a:pathLst>
                <a:path w="544195" h="913129">
                  <a:moveTo>
                    <a:pt x="204470" y="687959"/>
                  </a:moveTo>
                  <a:lnTo>
                    <a:pt x="0" y="841248"/>
                  </a:lnTo>
                  <a:lnTo>
                    <a:pt x="245364" y="912876"/>
                  </a:lnTo>
                  <a:lnTo>
                    <a:pt x="232941" y="844550"/>
                  </a:lnTo>
                  <a:lnTo>
                    <a:pt x="195325" y="844550"/>
                  </a:lnTo>
                  <a:lnTo>
                    <a:pt x="179450" y="770001"/>
                  </a:lnTo>
                  <a:lnTo>
                    <a:pt x="217899" y="761820"/>
                  </a:lnTo>
                  <a:lnTo>
                    <a:pt x="204470" y="687959"/>
                  </a:lnTo>
                  <a:close/>
                </a:path>
                <a:path w="544195" h="913129">
                  <a:moveTo>
                    <a:pt x="217899" y="761820"/>
                  </a:moveTo>
                  <a:lnTo>
                    <a:pt x="179450" y="770001"/>
                  </a:lnTo>
                  <a:lnTo>
                    <a:pt x="195325" y="844550"/>
                  </a:lnTo>
                  <a:lnTo>
                    <a:pt x="231523" y="836753"/>
                  </a:lnTo>
                  <a:lnTo>
                    <a:pt x="217899" y="761820"/>
                  </a:lnTo>
                  <a:close/>
                </a:path>
                <a:path w="544195" h="913129">
                  <a:moveTo>
                    <a:pt x="231523" y="836753"/>
                  </a:moveTo>
                  <a:lnTo>
                    <a:pt x="195325" y="844550"/>
                  </a:lnTo>
                  <a:lnTo>
                    <a:pt x="232941" y="844550"/>
                  </a:lnTo>
                  <a:lnTo>
                    <a:pt x="231523" y="836753"/>
                  </a:lnTo>
                  <a:close/>
                </a:path>
                <a:path w="544195" h="913129">
                  <a:moveTo>
                    <a:pt x="224652" y="760383"/>
                  </a:moveTo>
                  <a:lnTo>
                    <a:pt x="217899" y="761820"/>
                  </a:lnTo>
                  <a:lnTo>
                    <a:pt x="231523" y="836753"/>
                  </a:lnTo>
                  <a:lnTo>
                    <a:pt x="244855" y="833882"/>
                  </a:lnTo>
                  <a:lnTo>
                    <a:pt x="292735" y="815467"/>
                  </a:lnTo>
                  <a:lnTo>
                    <a:pt x="334899" y="795020"/>
                  </a:lnTo>
                  <a:lnTo>
                    <a:pt x="374396" y="771398"/>
                  </a:lnTo>
                  <a:lnTo>
                    <a:pt x="388520" y="761365"/>
                  </a:lnTo>
                  <a:lnTo>
                    <a:pt x="221996" y="761365"/>
                  </a:lnTo>
                  <a:lnTo>
                    <a:pt x="224652" y="760383"/>
                  </a:lnTo>
                  <a:close/>
                </a:path>
                <a:path w="544195" h="913129">
                  <a:moveTo>
                    <a:pt x="227202" y="759841"/>
                  </a:moveTo>
                  <a:lnTo>
                    <a:pt x="224652" y="760383"/>
                  </a:lnTo>
                  <a:lnTo>
                    <a:pt x="221996" y="761365"/>
                  </a:lnTo>
                  <a:lnTo>
                    <a:pt x="227202" y="759841"/>
                  </a:lnTo>
                  <a:close/>
                </a:path>
                <a:path w="544195" h="913129">
                  <a:moveTo>
                    <a:pt x="390665" y="759841"/>
                  </a:moveTo>
                  <a:lnTo>
                    <a:pt x="227202" y="759841"/>
                  </a:lnTo>
                  <a:lnTo>
                    <a:pt x="221996" y="761365"/>
                  </a:lnTo>
                  <a:lnTo>
                    <a:pt x="388520" y="761365"/>
                  </a:lnTo>
                  <a:lnTo>
                    <a:pt x="390665" y="759841"/>
                  </a:lnTo>
                  <a:close/>
                </a:path>
                <a:path w="544195" h="913129">
                  <a:moveTo>
                    <a:pt x="269100" y="75887"/>
                  </a:moveTo>
                  <a:lnTo>
                    <a:pt x="260855" y="151572"/>
                  </a:lnTo>
                  <a:lnTo>
                    <a:pt x="261112" y="151637"/>
                  </a:lnTo>
                  <a:lnTo>
                    <a:pt x="260848" y="151637"/>
                  </a:lnTo>
                  <a:lnTo>
                    <a:pt x="260688" y="153111"/>
                  </a:lnTo>
                  <a:lnTo>
                    <a:pt x="270001" y="156972"/>
                  </a:lnTo>
                  <a:lnTo>
                    <a:pt x="287147" y="165100"/>
                  </a:lnTo>
                  <a:lnTo>
                    <a:pt x="335025" y="194183"/>
                  </a:lnTo>
                  <a:lnTo>
                    <a:pt x="377190" y="229870"/>
                  </a:lnTo>
                  <a:lnTo>
                    <a:pt x="412496" y="271907"/>
                  </a:lnTo>
                  <a:lnTo>
                    <a:pt x="440054" y="320040"/>
                  </a:lnTo>
                  <a:lnTo>
                    <a:pt x="458724" y="374142"/>
                  </a:lnTo>
                  <a:lnTo>
                    <a:pt x="465709" y="413512"/>
                  </a:lnTo>
                  <a:lnTo>
                    <a:pt x="467868" y="455803"/>
                  </a:lnTo>
                  <a:lnTo>
                    <a:pt x="467105" y="477774"/>
                  </a:lnTo>
                  <a:lnTo>
                    <a:pt x="461899" y="518922"/>
                  </a:lnTo>
                  <a:lnTo>
                    <a:pt x="452247" y="556006"/>
                  </a:lnTo>
                  <a:lnTo>
                    <a:pt x="430022" y="606044"/>
                  </a:lnTo>
                  <a:lnTo>
                    <a:pt x="399415" y="649224"/>
                  </a:lnTo>
                  <a:lnTo>
                    <a:pt x="360807" y="686816"/>
                  </a:lnTo>
                  <a:lnTo>
                    <a:pt x="314451" y="719074"/>
                  </a:lnTo>
                  <a:lnTo>
                    <a:pt x="279526" y="737743"/>
                  </a:lnTo>
                  <a:lnTo>
                    <a:pt x="241935" y="753999"/>
                  </a:lnTo>
                  <a:lnTo>
                    <a:pt x="224652" y="760383"/>
                  </a:lnTo>
                  <a:lnTo>
                    <a:pt x="227202" y="759841"/>
                  </a:lnTo>
                  <a:lnTo>
                    <a:pt x="390665" y="759841"/>
                  </a:lnTo>
                  <a:lnTo>
                    <a:pt x="392811" y="758317"/>
                  </a:lnTo>
                  <a:lnTo>
                    <a:pt x="427736" y="729361"/>
                  </a:lnTo>
                  <a:lnTo>
                    <a:pt x="458977" y="696849"/>
                  </a:lnTo>
                  <a:lnTo>
                    <a:pt x="485775" y="660781"/>
                  </a:lnTo>
                  <a:lnTo>
                    <a:pt x="508126" y="620903"/>
                  </a:lnTo>
                  <a:lnTo>
                    <a:pt x="525399" y="577342"/>
                  </a:lnTo>
                  <a:lnTo>
                    <a:pt x="537210" y="530352"/>
                  </a:lnTo>
                  <a:lnTo>
                    <a:pt x="543305" y="480187"/>
                  </a:lnTo>
                  <a:lnTo>
                    <a:pt x="544068" y="454025"/>
                  </a:lnTo>
                  <a:lnTo>
                    <a:pt x="543305" y="427863"/>
                  </a:lnTo>
                  <a:lnTo>
                    <a:pt x="537337" y="377571"/>
                  </a:lnTo>
                  <a:lnTo>
                    <a:pt x="525526" y="330454"/>
                  </a:lnTo>
                  <a:lnTo>
                    <a:pt x="508253" y="286131"/>
                  </a:lnTo>
                  <a:lnTo>
                    <a:pt x="486155" y="245237"/>
                  </a:lnTo>
                  <a:lnTo>
                    <a:pt x="459740" y="207899"/>
                  </a:lnTo>
                  <a:lnTo>
                    <a:pt x="429387" y="174371"/>
                  </a:lnTo>
                  <a:lnTo>
                    <a:pt x="404228" y="151637"/>
                  </a:lnTo>
                  <a:lnTo>
                    <a:pt x="261112" y="151637"/>
                  </a:lnTo>
                  <a:lnTo>
                    <a:pt x="260851" y="151609"/>
                  </a:lnTo>
                  <a:lnTo>
                    <a:pt x="404194" y="151609"/>
                  </a:lnTo>
                  <a:lnTo>
                    <a:pt x="395604" y="144399"/>
                  </a:lnTo>
                  <a:lnTo>
                    <a:pt x="358901" y="118491"/>
                  </a:lnTo>
                  <a:lnTo>
                    <a:pt x="319659" y="96266"/>
                  </a:lnTo>
                  <a:lnTo>
                    <a:pt x="276733" y="77216"/>
                  </a:lnTo>
                  <a:lnTo>
                    <a:pt x="273176" y="76327"/>
                  </a:lnTo>
                  <a:lnTo>
                    <a:pt x="269100" y="75887"/>
                  </a:lnTo>
                  <a:close/>
                </a:path>
                <a:path w="544195" h="913129">
                  <a:moveTo>
                    <a:pt x="277368" y="0"/>
                  </a:moveTo>
                  <a:lnTo>
                    <a:pt x="37719" y="88900"/>
                  </a:lnTo>
                  <a:lnTo>
                    <a:pt x="252602" y="227330"/>
                  </a:lnTo>
                  <a:lnTo>
                    <a:pt x="260688" y="153111"/>
                  </a:lnTo>
                  <a:lnTo>
                    <a:pt x="255701" y="151044"/>
                  </a:lnTo>
                  <a:lnTo>
                    <a:pt x="222885" y="147447"/>
                  </a:lnTo>
                  <a:lnTo>
                    <a:pt x="231267" y="71628"/>
                  </a:lnTo>
                  <a:lnTo>
                    <a:pt x="269564" y="71628"/>
                  </a:lnTo>
                  <a:lnTo>
                    <a:pt x="277368" y="0"/>
                  </a:lnTo>
                  <a:close/>
                </a:path>
                <a:path w="544195" h="913129">
                  <a:moveTo>
                    <a:pt x="255701" y="151044"/>
                  </a:moveTo>
                  <a:lnTo>
                    <a:pt x="260688" y="153111"/>
                  </a:lnTo>
                  <a:lnTo>
                    <a:pt x="260851" y="151609"/>
                  </a:lnTo>
                  <a:lnTo>
                    <a:pt x="255701" y="151044"/>
                  </a:lnTo>
                  <a:close/>
                </a:path>
                <a:path w="544195" h="913129">
                  <a:moveTo>
                    <a:pt x="260855" y="151572"/>
                  </a:moveTo>
                  <a:lnTo>
                    <a:pt x="261112" y="151637"/>
                  </a:lnTo>
                  <a:lnTo>
                    <a:pt x="260855" y="151572"/>
                  </a:lnTo>
                  <a:close/>
                </a:path>
                <a:path w="544195" h="913129">
                  <a:moveTo>
                    <a:pt x="250698" y="148971"/>
                  </a:moveTo>
                  <a:lnTo>
                    <a:pt x="255701" y="151044"/>
                  </a:lnTo>
                  <a:lnTo>
                    <a:pt x="260851" y="151609"/>
                  </a:lnTo>
                  <a:lnTo>
                    <a:pt x="250698" y="148971"/>
                  </a:lnTo>
                  <a:close/>
                </a:path>
                <a:path w="544195" h="913129">
                  <a:moveTo>
                    <a:pt x="261139" y="148971"/>
                  </a:moveTo>
                  <a:lnTo>
                    <a:pt x="250698" y="148971"/>
                  </a:lnTo>
                  <a:lnTo>
                    <a:pt x="260855" y="151572"/>
                  </a:lnTo>
                  <a:lnTo>
                    <a:pt x="261139" y="148971"/>
                  </a:lnTo>
                  <a:close/>
                </a:path>
                <a:path w="544195" h="913129">
                  <a:moveTo>
                    <a:pt x="231267" y="71628"/>
                  </a:moveTo>
                  <a:lnTo>
                    <a:pt x="222885" y="147447"/>
                  </a:lnTo>
                  <a:lnTo>
                    <a:pt x="255701" y="151044"/>
                  </a:lnTo>
                  <a:lnTo>
                    <a:pt x="250698" y="148971"/>
                  </a:lnTo>
                  <a:lnTo>
                    <a:pt x="261139" y="148971"/>
                  </a:lnTo>
                  <a:lnTo>
                    <a:pt x="269100" y="75887"/>
                  </a:lnTo>
                  <a:lnTo>
                    <a:pt x="231267" y="71628"/>
                  </a:lnTo>
                  <a:close/>
                </a:path>
                <a:path w="544195" h="913129">
                  <a:moveTo>
                    <a:pt x="269564" y="71628"/>
                  </a:moveTo>
                  <a:lnTo>
                    <a:pt x="231267" y="71628"/>
                  </a:lnTo>
                  <a:lnTo>
                    <a:pt x="269100" y="75887"/>
                  </a:lnTo>
                  <a:lnTo>
                    <a:pt x="269564" y="7162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7679" y="3889025"/>
              <a:ext cx="1625473" cy="4720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4241" y="4473098"/>
              <a:ext cx="1495552" cy="43164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079116" y="3937000"/>
              <a:ext cx="4324350" cy="952500"/>
            </a:xfrm>
            <a:custGeom>
              <a:avLst/>
              <a:gdLst/>
              <a:ahLst/>
              <a:cxnLst/>
              <a:rect l="l" t="t" r="r" b="b"/>
              <a:pathLst>
                <a:path w="4324350" h="952500">
                  <a:moveTo>
                    <a:pt x="0" y="952500"/>
                  </a:moveTo>
                  <a:lnTo>
                    <a:pt x="4323842" y="0"/>
                  </a:lnTo>
                </a:path>
              </a:pathLst>
            </a:custGeom>
            <a:ln w="101600">
              <a:solidFill>
                <a:srgbClr val="FFCC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0380" y="4376293"/>
              <a:ext cx="191770" cy="810895"/>
            </a:xfrm>
            <a:custGeom>
              <a:avLst/>
              <a:gdLst/>
              <a:ahLst/>
              <a:cxnLst/>
              <a:rect l="l" t="t" r="r" b="b"/>
              <a:pathLst>
                <a:path w="191769" h="810895">
                  <a:moveTo>
                    <a:pt x="0" y="0"/>
                  </a:moveTo>
                  <a:lnTo>
                    <a:pt x="42742" y="48730"/>
                  </a:lnTo>
                  <a:lnTo>
                    <a:pt x="59803" y="86891"/>
                  </a:lnTo>
                  <a:lnTo>
                    <a:pt x="77577" y="134163"/>
                  </a:lnTo>
                  <a:lnTo>
                    <a:pt x="95645" y="189436"/>
                  </a:lnTo>
                  <a:lnTo>
                    <a:pt x="113590" y="251602"/>
                  </a:lnTo>
                  <a:lnTo>
                    <a:pt x="130997" y="319552"/>
                  </a:lnTo>
                  <a:lnTo>
                    <a:pt x="147446" y="392175"/>
                  </a:lnTo>
                  <a:lnTo>
                    <a:pt x="161956" y="465257"/>
                  </a:lnTo>
                  <a:lnTo>
                    <a:pt x="173687" y="534448"/>
                  </a:lnTo>
                  <a:lnTo>
                    <a:pt x="182574" y="598565"/>
                  </a:lnTo>
                  <a:lnTo>
                    <a:pt x="188547" y="656425"/>
                  </a:lnTo>
                  <a:lnTo>
                    <a:pt x="191539" y="706848"/>
                  </a:lnTo>
                  <a:lnTo>
                    <a:pt x="191483" y="748650"/>
                  </a:lnTo>
                  <a:lnTo>
                    <a:pt x="188309" y="780650"/>
                  </a:lnTo>
                  <a:lnTo>
                    <a:pt x="181950" y="801665"/>
                  </a:lnTo>
                  <a:lnTo>
                    <a:pt x="172338" y="810513"/>
                  </a:lnTo>
                  <a:lnTo>
                    <a:pt x="161426" y="807402"/>
                  </a:lnTo>
                  <a:lnTo>
                    <a:pt x="148669" y="794099"/>
                  </a:lnTo>
                  <a:lnTo>
                    <a:pt x="134316" y="770937"/>
                  </a:lnTo>
                  <a:lnTo>
                    <a:pt x="118618" y="73825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237591" y="3558667"/>
              <a:ext cx="191770" cy="808990"/>
            </a:xfrm>
            <a:custGeom>
              <a:avLst/>
              <a:gdLst/>
              <a:ahLst/>
              <a:cxnLst/>
              <a:rect l="l" t="t" r="r" b="b"/>
              <a:pathLst>
                <a:path w="191770" h="808989">
                  <a:moveTo>
                    <a:pt x="191275" y="808990"/>
                  </a:moveTo>
                  <a:lnTo>
                    <a:pt x="148565" y="760372"/>
                  </a:lnTo>
                  <a:lnTo>
                    <a:pt x="131524" y="722290"/>
                  </a:lnTo>
                  <a:lnTo>
                    <a:pt x="113772" y="675113"/>
                  </a:lnTo>
                  <a:lnTo>
                    <a:pt x="95724" y="619948"/>
                  </a:lnTo>
                  <a:lnTo>
                    <a:pt x="77795" y="557899"/>
                  </a:lnTo>
                  <a:lnTo>
                    <a:pt x="60400" y="490073"/>
                  </a:lnTo>
                  <a:lnTo>
                    <a:pt x="43955" y="417576"/>
                  </a:lnTo>
                  <a:lnTo>
                    <a:pt x="29484" y="344658"/>
                  </a:lnTo>
                  <a:lnTo>
                    <a:pt x="17783" y="275619"/>
                  </a:lnTo>
                  <a:lnTo>
                    <a:pt x="8922" y="211638"/>
                  </a:lnTo>
                  <a:lnTo>
                    <a:pt x="2970" y="153894"/>
                  </a:lnTo>
                  <a:lnTo>
                    <a:pt x="0" y="103567"/>
                  </a:lnTo>
                  <a:lnTo>
                    <a:pt x="79" y="61834"/>
                  </a:lnTo>
                  <a:lnTo>
                    <a:pt x="3278" y="29876"/>
                  </a:lnTo>
                  <a:lnTo>
                    <a:pt x="9667" y="8872"/>
                  </a:lnTo>
                  <a:lnTo>
                    <a:pt x="19317" y="0"/>
                  </a:lnTo>
                  <a:lnTo>
                    <a:pt x="30153" y="3107"/>
                  </a:lnTo>
                  <a:lnTo>
                    <a:pt x="42859" y="16383"/>
                  </a:lnTo>
                  <a:lnTo>
                    <a:pt x="57161" y="39469"/>
                  </a:lnTo>
                  <a:lnTo>
                    <a:pt x="72784" y="720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xfrm>
            <a:off x="535940" y="6290109"/>
            <a:ext cx="124968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xfrm>
            <a:off x="3699509" y="6290109"/>
            <a:ext cx="182181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101" y="466470"/>
            <a:ext cx="59315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Tor – The Onion</a:t>
            </a:r>
            <a:r>
              <a:rPr sz="4400" spc="-75" dirty="0"/>
              <a:t> </a:t>
            </a:r>
            <a:r>
              <a:rPr sz="4400" dirty="0"/>
              <a:t>Router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57352" y="1118520"/>
            <a:ext cx="8802370" cy="470408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810885">
              <a:lnSpc>
                <a:spcPct val="100000"/>
              </a:lnSpc>
              <a:spcBef>
                <a:spcPts val="825"/>
              </a:spcBef>
            </a:pPr>
            <a:r>
              <a:rPr sz="1800" spc="-5" dirty="0">
                <a:latin typeface="Arial"/>
                <a:cs typeface="Arial"/>
              </a:rPr>
              <a:t>Image courtesy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indymedia.de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ts val="2810"/>
              </a:lnSpc>
              <a:spcBef>
                <a:spcPts val="969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An anonymizing routing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Originally sponsored by the US Naval Research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Laboratory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2004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2006 was supported by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EFF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81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Since 2006 independent nonprofit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organisation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347980" marR="635000" indent="-335280">
              <a:lnSpc>
                <a:spcPts val="274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Creates a multi-hop proxy circuit through the </a:t>
            </a:r>
            <a:r>
              <a:rPr sz="2400" dirty="0">
                <a:latin typeface="Arial"/>
                <a:cs typeface="Arial"/>
              </a:rPr>
              <a:t>Internet from  </a:t>
            </a:r>
            <a:r>
              <a:rPr sz="2400" spc="-5" dirty="0">
                <a:latin typeface="Arial"/>
                <a:cs typeface="Arial"/>
              </a:rPr>
              <a:t>client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destination.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595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Each hop </a:t>
            </a:r>
            <a:r>
              <a:rPr sz="2400" dirty="0">
                <a:latin typeface="Arial"/>
                <a:cs typeface="Arial"/>
              </a:rPr>
              <a:t>“wraps” </a:t>
            </a:r>
            <a:r>
              <a:rPr sz="2400" spc="-5" dirty="0">
                <a:latin typeface="Arial"/>
                <a:cs typeface="Arial"/>
              </a:rPr>
              <a:t>another encryption layer </a:t>
            </a:r>
            <a:r>
              <a:rPr sz="2400" dirty="0">
                <a:latin typeface="Arial"/>
                <a:cs typeface="Arial"/>
              </a:rPr>
              <a:t>thereby </a:t>
            </a:r>
            <a:r>
              <a:rPr sz="2400" spc="-5" dirty="0">
                <a:latin typeface="Arial"/>
                <a:cs typeface="Arial"/>
              </a:rPr>
              <a:t>hiding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735"/>
              </a:lnSpc>
            </a:pPr>
            <a:r>
              <a:rPr sz="2400" spc="-10" dirty="0">
                <a:latin typeface="Arial"/>
                <a:cs typeface="Arial"/>
              </a:rPr>
              <a:t>next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destination.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No cleartext-gap, except </a:t>
            </a:r>
            <a:r>
              <a:rPr sz="2400" dirty="0">
                <a:latin typeface="Arial"/>
                <a:cs typeface="Arial"/>
              </a:rPr>
              <a:t>at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exit-node.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No node knows end-to-end client-server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association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81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Full technical details: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https:/</a:t>
            </a:r>
            <a:r>
              <a:rPr sz="2400" spc="-5" dirty="0">
                <a:latin typeface="Arial"/>
                <a:cs typeface="Arial"/>
                <a:hlinkClick r:id="rId2"/>
              </a:rPr>
              <a:t>/ww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  <a:hlinkClick r:id="rId2"/>
              </a:rPr>
              <a:t>.torproject.org/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3799" y="198120"/>
            <a:ext cx="1440600" cy="9189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24443" y="6292214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0661" y="5691936"/>
            <a:ext cx="3327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Image courtesy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torproject.org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1" y="403859"/>
            <a:ext cx="8148828" cy="52090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24443" y="6292214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0661" y="5691936"/>
            <a:ext cx="3327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Image courtesy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torproject.org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59" y="449580"/>
            <a:ext cx="8218932" cy="52532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24443" y="6292214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0661" y="5691936"/>
            <a:ext cx="3327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Image courtesy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torproject.org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08" y="388620"/>
            <a:ext cx="8188452" cy="52334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24443" y="6292214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480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The </a:t>
            </a:r>
            <a:r>
              <a:rPr sz="3600" dirty="0"/>
              <a:t>OSI </a:t>
            </a:r>
            <a:r>
              <a:rPr sz="3600" spc="-5" dirty="0"/>
              <a:t>Protocol</a:t>
            </a:r>
            <a:r>
              <a:rPr sz="3600" spc="-65" dirty="0"/>
              <a:t> </a:t>
            </a:r>
            <a:r>
              <a:rPr sz="3600" dirty="0"/>
              <a:t>Stack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097280"/>
            <a:ext cx="7920228" cy="49225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7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2692" y="1525520"/>
            <a:ext cx="3554095" cy="3793490"/>
            <a:chOff x="2552692" y="1525520"/>
            <a:chExt cx="3554095" cy="379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2692" y="1525520"/>
              <a:ext cx="3553983" cy="37932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1948" y="1665719"/>
              <a:ext cx="2255520" cy="751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1543812"/>
              <a:ext cx="3482340" cy="37216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0800" y="1543812"/>
              <a:ext cx="3482340" cy="3721735"/>
            </a:xfrm>
            <a:custGeom>
              <a:avLst/>
              <a:gdLst/>
              <a:ahLst/>
              <a:cxnLst/>
              <a:rect l="l" t="t" r="r" b="b"/>
              <a:pathLst>
                <a:path w="3482340" h="3721735">
                  <a:moveTo>
                    <a:pt x="0" y="580389"/>
                  </a:moveTo>
                  <a:lnTo>
                    <a:pt x="1923" y="532787"/>
                  </a:lnTo>
                  <a:lnTo>
                    <a:pt x="7596" y="486245"/>
                  </a:lnTo>
                  <a:lnTo>
                    <a:pt x="16867" y="440913"/>
                  </a:lnTo>
                  <a:lnTo>
                    <a:pt x="29587" y="396939"/>
                  </a:lnTo>
                  <a:lnTo>
                    <a:pt x="45608" y="354472"/>
                  </a:lnTo>
                  <a:lnTo>
                    <a:pt x="64780" y="313664"/>
                  </a:lnTo>
                  <a:lnTo>
                    <a:pt x="86953" y="274662"/>
                  </a:lnTo>
                  <a:lnTo>
                    <a:pt x="111979" y="237615"/>
                  </a:lnTo>
                  <a:lnTo>
                    <a:pt x="139707" y="202675"/>
                  </a:lnTo>
                  <a:lnTo>
                    <a:pt x="169989" y="169989"/>
                  </a:lnTo>
                  <a:lnTo>
                    <a:pt x="202675" y="139707"/>
                  </a:lnTo>
                  <a:lnTo>
                    <a:pt x="237615" y="111979"/>
                  </a:lnTo>
                  <a:lnTo>
                    <a:pt x="274662" y="86953"/>
                  </a:lnTo>
                  <a:lnTo>
                    <a:pt x="313664" y="64780"/>
                  </a:lnTo>
                  <a:lnTo>
                    <a:pt x="354472" y="45608"/>
                  </a:lnTo>
                  <a:lnTo>
                    <a:pt x="396939" y="29587"/>
                  </a:lnTo>
                  <a:lnTo>
                    <a:pt x="440913" y="16867"/>
                  </a:lnTo>
                  <a:lnTo>
                    <a:pt x="486245" y="7596"/>
                  </a:lnTo>
                  <a:lnTo>
                    <a:pt x="532787" y="1923"/>
                  </a:lnTo>
                  <a:lnTo>
                    <a:pt x="580389" y="0"/>
                  </a:lnTo>
                  <a:lnTo>
                    <a:pt x="2901950" y="0"/>
                  </a:lnTo>
                  <a:lnTo>
                    <a:pt x="2949552" y="1923"/>
                  </a:lnTo>
                  <a:lnTo>
                    <a:pt x="2996094" y="7596"/>
                  </a:lnTo>
                  <a:lnTo>
                    <a:pt x="3041426" y="16867"/>
                  </a:lnTo>
                  <a:lnTo>
                    <a:pt x="3085400" y="29587"/>
                  </a:lnTo>
                  <a:lnTo>
                    <a:pt x="3127867" y="45608"/>
                  </a:lnTo>
                  <a:lnTo>
                    <a:pt x="3168675" y="64780"/>
                  </a:lnTo>
                  <a:lnTo>
                    <a:pt x="3207677" y="86953"/>
                  </a:lnTo>
                  <a:lnTo>
                    <a:pt x="3244724" y="111979"/>
                  </a:lnTo>
                  <a:lnTo>
                    <a:pt x="3279664" y="139707"/>
                  </a:lnTo>
                  <a:lnTo>
                    <a:pt x="3312350" y="169989"/>
                  </a:lnTo>
                  <a:lnTo>
                    <a:pt x="3342632" y="202675"/>
                  </a:lnTo>
                  <a:lnTo>
                    <a:pt x="3370360" y="237615"/>
                  </a:lnTo>
                  <a:lnTo>
                    <a:pt x="3395386" y="274662"/>
                  </a:lnTo>
                  <a:lnTo>
                    <a:pt x="3417559" y="313664"/>
                  </a:lnTo>
                  <a:lnTo>
                    <a:pt x="3436731" y="354472"/>
                  </a:lnTo>
                  <a:lnTo>
                    <a:pt x="3452752" y="396939"/>
                  </a:lnTo>
                  <a:lnTo>
                    <a:pt x="3465472" y="440913"/>
                  </a:lnTo>
                  <a:lnTo>
                    <a:pt x="3474743" y="486245"/>
                  </a:lnTo>
                  <a:lnTo>
                    <a:pt x="3480416" y="532787"/>
                  </a:lnTo>
                  <a:lnTo>
                    <a:pt x="3482340" y="580389"/>
                  </a:lnTo>
                  <a:lnTo>
                    <a:pt x="3482340" y="3141218"/>
                  </a:lnTo>
                  <a:lnTo>
                    <a:pt x="3480416" y="3188820"/>
                  </a:lnTo>
                  <a:lnTo>
                    <a:pt x="3474743" y="3235362"/>
                  </a:lnTo>
                  <a:lnTo>
                    <a:pt x="3465472" y="3280694"/>
                  </a:lnTo>
                  <a:lnTo>
                    <a:pt x="3452752" y="3324668"/>
                  </a:lnTo>
                  <a:lnTo>
                    <a:pt x="3436731" y="3367135"/>
                  </a:lnTo>
                  <a:lnTo>
                    <a:pt x="3417559" y="3407943"/>
                  </a:lnTo>
                  <a:lnTo>
                    <a:pt x="3395386" y="3446945"/>
                  </a:lnTo>
                  <a:lnTo>
                    <a:pt x="3370360" y="3483992"/>
                  </a:lnTo>
                  <a:lnTo>
                    <a:pt x="3342632" y="3518932"/>
                  </a:lnTo>
                  <a:lnTo>
                    <a:pt x="3312350" y="3551618"/>
                  </a:lnTo>
                  <a:lnTo>
                    <a:pt x="3279664" y="3581900"/>
                  </a:lnTo>
                  <a:lnTo>
                    <a:pt x="3244724" y="3609628"/>
                  </a:lnTo>
                  <a:lnTo>
                    <a:pt x="3207677" y="3634654"/>
                  </a:lnTo>
                  <a:lnTo>
                    <a:pt x="3168675" y="3656827"/>
                  </a:lnTo>
                  <a:lnTo>
                    <a:pt x="3127867" y="3675999"/>
                  </a:lnTo>
                  <a:lnTo>
                    <a:pt x="3085400" y="3692020"/>
                  </a:lnTo>
                  <a:lnTo>
                    <a:pt x="3041426" y="3704740"/>
                  </a:lnTo>
                  <a:lnTo>
                    <a:pt x="2996094" y="3714011"/>
                  </a:lnTo>
                  <a:lnTo>
                    <a:pt x="2949552" y="3719684"/>
                  </a:lnTo>
                  <a:lnTo>
                    <a:pt x="2901950" y="3721607"/>
                  </a:lnTo>
                  <a:lnTo>
                    <a:pt x="580389" y="3721607"/>
                  </a:lnTo>
                  <a:lnTo>
                    <a:pt x="532787" y="3719684"/>
                  </a:lnTo>
                  <a:lnTo>
                    <a:pt x="486245" y="3714011"/>
                  </a:lnTo>
                  <a:lnTo>
                    <a:pt x="440913" y="3704740"/>
                  </a:lnTo>
                  <a:lnTo>
                    <a:pt x="396939" y="3692020"/>
                  </a:lnTo>
                  <a:lnTo>
                    <a:pt x="354472" y="3675999"/>
                  </a:lnTo>
                  <a:lnTo>
                    <a:pt x="313664" y="3656827"/>
                  </a:lnTo>
                  <a:lnTo>
                    <a:pt x="274662" y="3634654"/>
                  </a:lnTo>
                  <a:lnTo>
                    <a:pt x="237615" y="3609628"/>
                  </a:lnTo>
                  <a:lnTo>
                    <a:pt x="202675" y="3581900"/>
                  </a:lnTo>
                  <a:lnTo>
                    <a:pt x="169989" y="3551618"/>
                  </a:lnTo>
                  <a:lnTo>
                    <a:pt x="139707" y="3518932"/>
                  </a:lnTo>
                  <a:lnTo>
                    <a:pt x="111979" y="3483992"/>
                  </a:lnTo>
                  <a:lnTo>
                    <a:pt x="86953" y="3446945"/>
                  </a:lnTo>
                  <a:lnTo>
                    <a:pt x="64780" y="3407943"/>
                  </a:lnTo>
                  <a:lnTo>
                    <a:pt x="45608" y="3367135"/>
                  </a:lnTo>
                  <a:lnTo>
                    <a:pt x="29587" y="3324668"/>
                  </a:lnTo>
                  <a:lnTo>
                    <a:pt x="16867" y="3280694"/>
                  </a:lnTo>
                  <a:lnTo>
                    <a:pt x="7596" y="3235362"/>
                  </a:lnTo>
                  <a:lnTo>
                    <a:pt x="1923" y="3188820"/>
                  </a:lnTo>
                  <a:lnTo>
                    <a:pt x="0" y="3141218"/>
                  </a:lnTo>
                  <a:lnTo>
                    <a:pt x="0" y="58038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6916" y="2287523"/>
              <a:ext cx="3122676" cy="28422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0256" y="2401811"/>
              <a:ext cx="2255520" cy="751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4160" y="2314955"/>
              <a:ext cx="3032760" cy="27523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04160" y="2314955"/>
              <a:ext cx="3032760" cy="2752725"/>
            </a:xfrm>
            <a:custGeom>
              <a:avLst/>
              <a:gdLst/>
              <a:ahLst/>
              <a:cxnLst/>
              <a:rect l="l" t="t" r="r" b="b"/>
              <a:pathLst>
                <a:path w="3032760" h="2752725">
                  <a:moveTo>
                    <a:pt x="0" y="458724"/>
                  </a:moveTo>
                  <a:lnTo>
                    <a:pt x="2368" y="411819"/>
                  </a:lnTo>
                  <a:lnTo>
                    <a:pt x="9318" y="366269"/>
                  </a:lnTo>
                  <a:lnTo>
                    <a:pt x="20621" y="322306"/>
                  </a:lnTo>
                  <a:lnTo>
                    <a:pt x="36046" y="280160"/>
                  </a:lnTo>
                  <a:lnTo>
                    <a:pt x="55361" y="240060"/>
                  </a:lnTo>
                  <a:lnTo>
                    <a:pt x="78337" y="202238"/>
                  </a:lnTo>
                  <a:lnTo>
                    <a:pt x="104744" y="166925"/>
                  </a:lnTo>
                  <a:lnTo>
                    <a:pt x="134350" y="134350"/>
                  </a:lnTo>
                  <a:lnTo>
                    <a:pt x="166925" y="104744"/>
                  </a:lnTo>
                  <a:lnTo>
                    <a:pt x="202238" y="78337"/>
                  </a:lnTo>
                  <a:lnTo>
                    <a:pt x="240060" y="55361"/>
                  </a:lnTo>
                  <a:lnTo>
                    <a:pt x="280160" y="36046"/>
                  </a:lnTo>
                  <a:lnTo>
                    <a:pt x="322306" y="20621"/>
                  </a:lnTo>
                  <a:lnTo>
                    <a:pt x="366269" y="9318"/>
                  </a:lnTo>
                  <a:lnTo>
                    <a:pt x="411819" y="2368"/>
                  </a:lnTo>
                  <a:lnTo>
                    <a:pt x="458724" y="0"/>
                  </a:lnTo>
                  <a:lnTo>
                    <a:pt x="2574036" y="0"/>
                  </a:lnTo>
                  <a:lnTo>
                    <a:pt x="2620940" y="2368"/>
                  </a:lnTo>
                  <a:lnTo>
                    <a:pt x="2666490" y="9318"/>
                  </a:lnTo>
                  <a:lnTo>
                    <a:pt x="2710453" y="20621"/>
                  </a:lnTo>
                  <a:lnTo>
                    <a:pt x="2752599" y="36046"/>
                  </a:lnTo>
                  <a:lnTo>
                    <a:pt x="2792699" y="55361"/>
                  </a:lnTo>
                  <a:lnTo>
                    <a:pt x="2830521" y="78337"/>
                  </a:lnTo>
                  <a:lnTo>
                    <a:pt x="2865834" y="104744"/>
                  </a:lnTo>
                  <a:lnTo>
                    <a:pt x="2898409" y="134350"/>
                  </a:lnTo>
                  <a:lnTo>
                    <a:pt x="2928015" y="166925"/>
                  </a:lnTo>
                  <a:lnTo>
                    <a:pt x="2954422" y="202238"/>
                  </a:lnTo>
                  <a:lnTo>
                    <a:pt x="2977398" y="240060"/>
                  </a:lnTo>
                  <a:lnTo>
                    <a:pt x="2996713" y="280160"/>
                  </a:lnTo>
                  <a:lnTo>
                    <a:pt x="3012138" y="322306"/>
                  </a:lnTo>
                  <a:lnTo>
                    <a:pt x="3023441" y="366269"/>
                  </a:lnTo>
                  <a:lnTo>
                    <a:pt x="3030391" y="411819"/>
                  </a:lnTo>
                  <a:lnTo>
                    <a:pt x="3032760" y="458724"/>
                  </a:lnTo>
                  <a:lnTo>
                    <a:pt x="3032760" y="2293620"/>
                  </a:lnTo>
                  <a:lnTo>
                    <a:pt x="3030391" y="2340524"/>
                  </a:lnTo>
                  <a:lnTo>
                    <a:pt x="3023441" y="2386074"/>
                  </a:lnTo>
                  <a:lnTo>
                    <a:pt x="3012138" y="2430037"/>
                  </a:lnTo>
                  <a:lnTo>
                    <a:pt x="2996713" y="2472183"/>
                  </a:lnTo>
                  <a:lnTo>
                    <a:pt x="2977398" y="2512283"/>
                  </a:lnTo>
                  <a:lnTo>
                    <a:pt x="2954422" y="2550105"/>
                  </a:lnTo>
                  <a:lnTo>
                    <a:pt x="2928015" y="2585418"/>
                  </a:lnTo>
                  <a:lnTo>
                    <a:pt x="2898409" y="2617993"/>
                  </a:lnTo>
                  <a:lnTo>
                    <a:pt x="2865834" y="2647599"/>
                  </a:lnTo>
                  <a:lnTo>
                    <a:pt x="2830521" y="2674006"/>
                  </a:lnTo>
                  <a:lnTo>
                    <a:pt x="2792699" y="2696982"/>
                  </a:lnTo>
                  <a:lnTo>
                    <a:pt x="2752599" y="2716297"/>
                  </a:lnTo>
                  <a:lnTo>
                    <a:pt x="2710453" y="2731722"/>
                  </a:lnTo>
                  <a:lnTo>
                    <a:pt x="2666490" y="2743025"/>
                  </a:lnTo>
                  <a:lnTo>
                    <a:pt x="2620940" y="2749975"/>
                  </a:lnTo>
                  <a:lnTo>
                    <a:pt x="2574036" y="2752344"/>
                  </a:lnTo>
                  <a:lnTo>
                    <a:pt x="458724" y="2752344"/>
                  </a:lnTo>
                  <a:lnTo>
                    <a:pt x="411819" y="2749975"/>
                  </a:lnTo>
                  <a:lnTo>
                    <a:pt x="366269" y="2743025"/>
                  </a:lnTo>
                  <a:lnTo>
                    <a:pt x="322306" y="2731722"/>
                  </a:lnTo>
                  <a:lnTo>
                    <a:pt x="280160" y="2716297"/>
                  </a:lnTo>
                  <a:lnTo>
                    <a:pt x="240060" y="2696982"/>
                  </a:lnTo>
                  <a:lnTo>
                    <a:pt x="202238" y="2674006"/>
                  </a:lnTo>
                  <a:lnTo>
                    <a:pt x="166925" y="2647599"/>
                  </a:lnTo>
                  <a:lnTo>
                    <a:pt x="134350" y="2617993"/>
                  </a:lnTo>
                  <a:lnTo>
                    <a:pt x="104744" y="2585418"/>
                  </a:lnTo>
                  <a:lnTo>
                    <a:pt x="78337" y="2550105"/>
                  </a:lnTo>
                  <a:lnTo>
                    <a:pt x="55361" y="2512283"/>
                  </a:lnTo>
                  <a:lnTo>
                    <a:pt x="36046" y="2472183"/>
                  </a:lnTo>
                  <a:lnTo>
                    <a:pt x="20621" y="2430037"/>
                  </a:lnTo>
                  <a:lnTo>
                    <a:pt x="9318" y="2386074"/>
                  </a:lnTo>
                  <a:lnTo>
                    <a:pt x="2368" y="2340524"/>
                  </a:lnTo>
                  <a:lnTo>
                    <a:pt x="0" y="2293620"/>
                  </a:lnTo>
                  <a:lnTo>
                    <a:pt x="0" y="4587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796" y="3139439"/>
              <a:ext cx="2734056" cy="1792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20" y="3201911"/>
              <a:ext cx="2266187" cy="751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040" y="3166871"/>
              <a:ext cx="2644140" cy="17023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87040" y="3166871"/>
              <a:ext cx="2644140" cy="1702435"/>
            </a:xfrm>
            <a:custGeom>
              <a:avLst/>
              <a:gdLst/>
              <a:ahLst/>
              <a:cxnLst/>
              <a:rect l="l" t="t" r="r" b="b"/>
              <a:pathLst>
                <a:path w="2644140" h="1702435">
                  <a:moveTo>
                    <a:pt x="0" y="283717"/>
                  </a:moveTo>
                  <a:lnTo>
                    <a:pt x="3712" y="237691"/>
                  </a:lnTo>
                  <a:lnTo>
                    <a:pt x="14461" y="194031"/>
                  </a:lnTo>
                  <a:lnTo>
                    <a:pt x="31663" y="153322"/>
                  </a:lnTo>
                  <a:lnTo>
                    <a:pt x="54733" y="116147"/>
                  </a:lnTo>
                  <a:lnTo>
                    <a:pt x="83089" y="83089"/>
                  </a:lnTo>
                  <a:lnTo>
                    <a:pt x="116147" y="54733"/>
                  </a:lnTo>
                  <a:lnTo>
                    <a:pt x="153322" y="31663"/>
                  </a:lnTo>
                  <a:lnTo>
                    <a:pt x="194031" y="14461"/>
                  </a:lnTo>
                  <a:lnTo>
                    <a:pt x="237691" y="3712"/>
                  </a:lnTo>
                  <a:lnTo>
                    <a:pt x="283718" y="0"/>
                  </a:lnTo>
                  <a:lnTo>
                    <a:pt x="2360422" y="0"/>
                  </a:lnTo>
                  <a:lnTo>
                    <a:pt x="2406448" y="3712"/>
                  </a:lnTo>
                  <a:lnTo>
                    <a:pt x="2450108" y="14461"/>
                  </a:lnTo>
                  <a:lnTo>
                    <a:pt x="2490817" y="31663"/>
                  </a:lnTo>
                  <a:lnTo>
                    <a:pt x="2527992" y="54733"/>
                  </a:lnTo>
                  <a:lnTo>
                    <a:pt x="2561050" y="83089"/>
                  </a:lnTo>
                  <a:lnTo>
                    <a:pt x="2589406" y="116147"/>
                  </a:lnTo>
                  <a:lnTo>
                    <a:pt x="2612476" y="153322"/>
                  </a:lnTo>
                  <a:lnTo>
                    <a:pt x="2629678" y="194031"/>
                  </a:lnTo>
                  <a:lnTo>
                    <a:pt x="2640427" y="237691"/>
                  </a:lnTo>
                  <a:lnTo>
                    <a:pt x="2644140" y="283717"/>
                  </a:lnTo>
                  <a:lnTo>
                    <a:pt x="2644140" y="1418589"/>
                  </a:lnTo>
                  <a:lnTo>
                    <a:pt x="2640427" y="1464616"/>
                  </a:lnTo>
                  <a:lnTo>
                    <a:pt x="2629678" y="1508276"/>
                  </a:lnTo>
                  <a:lnTo>
                    <a:pt x="2612476" y="1548985"/>
                  </a:lnTo>
                  <a:lnTo>
                    <a:pt x="2589406" y="1586160"/>
                  </a:lnTo>
                  <a:lnTo>
                    <a:pt x="2561050" y="1619218"/>
                  </a:lnTo>
                  <a:lnTo>
                    <a:pt x="2527992" y="1647574"/>
                  </a:lnTo>
                  <a:lnTo>
                    <a:pt x="2490817" y="1670644"/>
                  </a:lnTo>
                  <a:lnTo>
                    <a:pt x="2450108" y="1687846"/>
                  </a:lnTo>
                  <a:lnTo>
                    <a:pt x="2406448" y="1698595"/>
                  </a:lnTo>
                  <a:lnTo>
                    <a:pt x="2360422" y="1702308"/>
                  </a:lnTo>
                  <a:lnTo>
                    <a:pt x="283718" y="1702308"/>
                  </a:lnTo>
                  <a:lnTo>
                    <a:pt x="237691" y="1698595"/>
                  </a:lnTo>
                  <a:lnTo>
                    <a:pt x="194031" y="1687846"/>
                  </a:lnTo>
                  <a:lnTo>
                    <a:pt x="153322" y="1670644"/>
                  </a:lnTo>
                  <a:lnTo>
                    <a:pt x="116147" y="1647574"/>
                  </a:lnTo>
                  <a:lnTo>
                    <a:pt x="83089" y="1619218"/>
                  </a:lnTo>
                  <a:lnTo>
                    <a:pt x="54733" y="1586160"/>
                  </a:lnTo>
                  <a:lnTo>
                    <a:pt x="31663" y="1548985"/>
                  </a:lnTo>
                  <a:lnTo>
                    <a:pt x="14461" y="1508276"/>
                  </a:lnTo>
                  <a:lnTo>
                    <a:pt x="3712" y="1464616"/>
                  </a:lnTo>
                  <a:lnTo>
                    <a:pt x="0" y="1418589"/>
                  </a:lnTo>
                  <a:lnTo>
                    <a:pt x="0" y="28371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7916" y="3934955"/>
              <a:ext cx="2314956" cy="8519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8584" y="4015727"/>
              <a:ext cx="1894332" cy="751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5160" y="3962400"/>
              <a:ext cx="2225040" cy="762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85160" y="3962400"/>
              <a:ext cx="2225040" cy="762000"/>
            </a:xfrm>
            <a:custGeom>
              <a:avLst/>
              <a:gdLst/>
              <a:ahLst/>
              <a:cxnLst/>
              <a:rect l="l" t="t" r="r" b="b"/>
              <a:pathLst>
                <a:path w="2225040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0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2098040" y="0"/>
                  </a:lnTo>
                  <a:lnTo>
                    <a:pt x="2147458" y="9985"/>
                  </a:lnTo>
                  <a:lnTo>
                    <a:pt x="2187829" y="37211"/>
                  </a:lnTo>
                  <a:lnTo>
                    <a:pt x="2215054" y="77581"/>
                  </a:lnTo>
                  <a:lnTo>
                    <a:pt x="2225040" y="127000"/>
                  </a:lnTo>
                  <a:lnTo>
                    <a:pt x="2225040" y="635000"/>
                  </a:lnTo>
                  <a:lnTo>
                    <a:pt x="2215054" y="684418"/>
                  </a:lnTo>
                  <a:lnTo>
                    <a:pt x="2187829" y="724789"/>
                  </a:lnTo>
                  <a:lnTo>
                    <a:pt x="2147458" y="752014"/>
                  </a:lnTo>
                  <a:lnTo>
                    <a:pt x="2098040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784475" y="1732914"/>
            <a:ext cx="2276475" cy="2863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321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Destination: Router A  Encrypt for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90500" marR="14732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Destination: Router B  Encrypt for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321945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Destination: Router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  Encrypt for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5295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Destination: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Jane</a:t>
            </a:r>
            <a:endParaRPr sz="1600">
              <a:latin typeface="Arial"/>
              <a:cs typeface="Arial"/>
            </a:endParaRPr>
          </a:p>
          <a:p>
            <a:pPr marL="5295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Payload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353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„Onion“</a:t>
            </a:r>
            <a:r>
              <a:rPr sz="3600" spc="-105" dirty="0"/>
              <a:t> </a:t>
            </a:r>
            <a:r>
              <a:rPr sz="3600" dirty="0"/>
              <a:t>Message</a:t>
            </a:r>
            <a:endParaRPr sz="3600"/>
          </a:p>
        </p:txBody>
      </p:sp>
      <p:sp>
        <p:nvSpPr>
          <p:cNvPr id="23" name="object 23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7657" y="5713577"/>
            <a:ext cx="4487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Diagram courtesy Wikimedia</a:t>
            </a:r>
            <a:r>
              <a:rPr sz="2000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Commons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339" y="386521"/>
            <a:ext cx="7927453" cy="53046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4540" y="6275323"/>
            <a:ext cx="4715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06395" algn="l"/>
              </a:tabLst>
            </a:pPr>
            <a:r>
              <a:rPr sz="1400" dirty="0">
                <a:latin typeface="Arial"/>
                <a:cs typeface="Arial"/>
              </a:rPr>
              <a:t>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49843" y="627532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217" y="3269742"/>
            <a:ext cx="2849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End </a:t>
            </a:r>
            <a:r>
              <a:rPr sz="3600" spc="5" dirty="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sz="36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lecture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58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Communication </a:t>
            </a:r>
            <a:r>
              <a:rPr sz="3600" spc="-5" dirty="0"/>
              <a:t>across</a:t>
            </a:r>
            <a:r>
              <a:rPr sz="3600" spc="-95" dirty="0"/>
              <a:t> </a:t>
            </a:r>
            <a:r>
              <a:rPr sz="3600" dirty="0"/>
              <a:t>OSI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826008" y="2136648"/>
            <a:ext cx="695325" cy="2862580"/>
            <a:chOff x="826008" y="2136648"/>
            <a:chExt cx="695325" cy="2862580"/>
          </a:xfrm>
        </p:grpSpPr>
        <p:sp>
          <p:nvSpPr>
            <p:cNvPr id="4" name="object 4"/>
            <p:cNvSpPr/>
            <p:nvPr/>
          </p:nvSpPr>
          <p:spPr>
            <a:xfrm>
              <a:off x="835914" y="2146554"/>
              <a:ext cx="469900" cy="2161540"/>
            </a:xfrm>
            <a:custGeom>
              <a:avLst/>
              <a:gdLst/>
              <a:ahLst/>
              <a:cxnLst/>
              <a:rect l="l" t="t" r="r" b="b"/>
              <a:pathLst>
                <a:path w="469900" h="2161540">
                  <a:moveTo>
                    <a:pt x="0" y="59944"/>
                  </a:moveTo>
                  <a:lnTo>
                    <a:pt x="4710" y="36593"/>
                  </a:lnTo>
                  <a:lnTo>
                    <a:pt x="17556" y="17541"/>
                  </a:lnTo>
                  <a:lnTo>
                    <a:pt x="36609" y="4704"/>
                  </a:lnTo>
                  <a:lnTo>
                    <a:pt x="59944" y="0"/>
                  </a:lnTo>
                  <a:lnTo>
                    <a:pt x="409448" y="0"/>
                  </a:lnTo>
                  <a:lnTo>
                    <a:pt x="432798" y="4704"/>
                  </a:lnTo>
                  <a:lnTo>
                    <a:pt x="451850" y="17541"/>
                  </a:lnTo>
                  <a:lnTo>
                    <a:pt x="464687" y="36593"/>
                  </a:lnTo>
                  <a:lnTo>
                    <a:pt x="469392" y="59944"/>
                  </a:lnTo>
                  <a:lnTo>
                    <a:pt x="469392" y="299720"/>
                  </a:lnTo>
                  <a:lnTo>
                    <a:pt x="464687" y="323070"/>
                  </a:lnTo>
                  <a:lnTo>
                    <a:pt x="451850" y="342122"/>
                  </a:lnTo>
                  <a:lnTo>
                    <a:pt x="432798" y="354959"/>
                  </a:lnTo>
                  <a:lnTo>
                    <a:pt x="409448" y="359663"/>
                  </a:lnTo>
                  <a:lnTo>
                    <a:pt x="59944" y="359663"/>
                  </a:lnTo>
                  <a:lnTo>
                    <a:pt x="36609" y="354959"/>
                  </a:lnTo>
                  <a:lnTo>
                    <a:pt x="17556" y="342122"/>
                  </a:lnTo>
                  <a:lnTo>
                    <a:pt x="4710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  <a:path w="469900" h="2161540">
                  <a:moveTo>
                    <a:pt x="0" y="419608"/>
                  </a:moveTo>
                  <a:lnTo>
                    <a:pt x="4710" y="396257"/>
                  </a:lnTo>
                  <a:lnTo>
                    <a:pt x="17556" y="377205"/>
                  </a:lnTo>
                  <a:lnTo>
                    <a:pt x="36609" y="364368"/>
                  </a:lnTo>
                  <a:lnTo>
                    <a:pt x="59944" y="359663"/>
                  </a:lnTo>
                  <a:lnTo>
                    <a:pt x="409448" y="359663"/>
                  </a:lnTo>
                  <a:lnTo>
                    <a:pt x="432798" y="364368"/>
                  </a:lnTo>
                  <a:lnTo>
                    <a:pt x="451850" y="377205"/>
                  </a:lnTo>
                  <a:lnTo>
                    <a:pt x="464687" y="396257"/>
                  </a:lnTo>
                  <a:lnTo>
                    <a:pt x="469392" y="419608"/>
                  </a:lnTo>
                  <a:lnTo>
                    <a:pt x="469392" y="659384"/>
                  </a:lnTo>
                  <a:lnTo>
                    <a:pt x="464687" y="682734"/>
                  </a:lnTo>
                  <a:lnTo>
                    <a:pt x="451850" y="701786"/>
                  </a:lnTo>
                  <a:lnTo>
                    <a:pt x="432798" y="714623"/>
                  </a:lnTo>
                  <a:lnTo>
                    <a:pt x="409448" y="719328"/>
                  </a:lnTo>
                  <a:lnTo>
                    <a:pt x="59944" y="719328"/>
                  </a:lnTo>
                  <a:lnTo>
                    <a:pt x="36609" y="714623"/>
                  </a:lnTo>
                  <a:lnTo>
                    <a:pt x="17556" y="701786"/>
                  </a:lnTo>
                  <a:lnTo>
                    <a:pt x="4710" y="682734"/>
                  </a:lnTo>
                  <a:lnTo>
                    <a:pt x="0" y="659384"/>
                  </a:lnTo>
                  <a:lnTo>
                    <a:pt x="0" y="419608"/>
                  </a:lnTo>
                  <a:close/>
                </a:path>
                <a:path w="469900" h="2161540">
                  <a:moveTo>
                    <a:pt x="0" y="779526"/>
                  </a:moveTo>
                  <a:lnTo>
                    <a:pt x="4730" y="756082"/>
                  </a:lnTo>
                  <a:lnTo>
                    <a:pt x="17630" y="736949"/>
                  </a:lnTo>
                  <a:lnTo>
                    <a:pt x="36765" y="724054"/>
                  </a:lnTo>
                  <a:lnTo>
                    <a:pt x="60198" y="719328"/>
                  </a:lnTo>
                  <a:lnTo>
                    <a:pt x="409194" y="719328"/>
                  </a:lnTo>
                  <a:lnTo>
                    <a:pt x="432637" y="724054"/>
                  </a:lnTo>
                  <a:lnTo>
                    <a:pt x="451770" y="736949"/>
                  </a:lnTo>
                  <a:lnTo>
                    <a:pt x="464665" y="756082"/>
                  </a:lnTo>
                  <a:lnTo>
                    <a:pt x="469392" y="779526"/>
                  </a:lnTo>
                  <a:lnTo>
                    <a:pt x="469392" y="1020318"/>
                  </a:lnTo>
                  <a:lnTo>
                    <a:pt x="464665" y="1043761"/>
                  </a:lnTo>
                  <a:lnTo>
                    <a:pt x="451770" y="1062894"/>
                  </a:lnTo>
                  <a:lnTo>
                    <a:pt x="432637" y="1075789"/>
                  </a:lnTo>
                  <a:lnTo>
                    <a:pt x="409194" y="1080516"/>
                  </a:lnTo>
                  <a:lnTo>
                    <a:pt x="60198" y="1080516"/>
                  </a:lnTo>
                  <a:lnTo>
                    <a:pt x="36765" y="1075789"/>
                  </a:lnTo>
                  <a:lnTo>
                    <a:pt x="17630" y="1062894"/>
                  </a:lnTo>
                  <a:lnTo>
                    <a:pt x="4730" y="1043761"/>
                  </a:lnTo>
                  <a:lnTo>
                    <a:pt x="0" y="1020318"/>
                  </a:lnTo>
                  <a:lnTo>
                    <a:pt x="0" y="779526"/>
                  </a:lnTo>
                  <a:close/>
                </a:path>
                <a:path w="469900" h="2161540">
                  <a:moveTo>
                    <a:pt x="0" y="1140460"/>
                  </a:moveTo>
                  <a:lnTo>
                    <a:pt x="4710" y="1117109"/>
                  </a:lnTo>
                  <a:lnTo>
                    <a:pt x="17556" y="1098057"/>
                  </a:lnTo>
                  <a:lnTo>
                    <a:pt x="36609" y="1085220"/>
                  </a:lnTo>
                  <a:lnTo>
                    <a:pt x="59944" y="1080516"/>
                  </a:lnTo>
                  <a:lnTo>
                    <a:pt x="409448" y="1080516"/>
                  </a:lnTo>
                  <a:lnTo>
                    <a:pt x="432798" y="1085220"/>
                  </a:lnTo>
                  <a:lnTo>
                    <a:pt x="451850" y="1098057"/>
                  </a:lnTo>
                  <a:lnTo>
                    <a:pt x="464687" y="1117109"/>
                  </a:lnTo>
                  <a:lnTo>
                    <a:pt x="469392" y="1140460"/>
                  </a:lnTo>
                  <a:lnTo>
                    <a:pt x="469392" y="1380236"/>
                  </a:lnTo>
                  <a:lnTo>
                    <a:pt x="464687" y="1403586"/>
                  </a:lnTo>
                  <a:lnTo>
                    <a:pt x="451850" y="1422638"/>
                  </a:lnTo>
                  <a:lnTo>
                    <a:pt x="432798" y="1435475"/>
                  </a:lnTo>
                  <a:lnTo>
                    <a:pt x="409448" y="1440180"/>
                  </a:lnTo>
                  <a:lnTo>
                    <a:pt x="59944" y="1440180"/>
                  </a:lnTo>
                  <a:lnTo>
                    <a:pt x="36609" y="1435475"/>
                  </a:lnTo>
                  <a:lnTo>
                    <a:pt x="17556" y="1422638"/>
                  </a:lnTo>
                  <a:lnTo>
                    <a:pt x="4710" y="1403586"/>
                  </a:lnTo>
                  <a:lnTo>
                    <a:pt x="0" y="1380236"/>
                  </a:lnTo>
                  <a:lnTo>
                    <a:pt x="0" y="1140460"/>
                  </a:lnTo>
                  <a:close/>
                </a:path>
                <a:path w="469900" h="2161540">
                  <a:moveTo>
                    <a:pt x="0" y="1500124"/>
                  </a:moveTo>
                  <a:lnTo>
                    <a:pt x="4710" y="1476773"/>
                  </a:lnTo>
                  <a:lnTo>
                    <a:pt x="17556" y="1457721"/>
                  </a:lnTo>
                  <a:lnTo>
                    <a:pt x="36609" y="1444884"/>
                  </a:lnTo>
                  <a:lnTo>
                    <a:pt x="59944" y="1440180"/>
                  </a:lnTo>
                  <a:lnTo>
                    <a:pt x="409448" y="1440180"/>
                  </a:lnTo>
                  <a:lnTo>
                    <a:pt x="432798" y="1444884"/>
                  </a:lnTo>
                  <a:lnTo>
                    <a:pt x="451850" y="1457721"/>
                  </a:lnTo>
                  <a:lnTo>
                    <a:pt x="464687" y="1476773"/>
                  </a:lnTo>
                  <a:lnTo>
                    <a:pt x="469392" y="1500124"/>
                  </a:lnTo>
                  <a:lnTo>
                    <a:pt x="469392" y="1739900"/>
                  </a:lnTo>
                  <a:lnTo>
                    <a:pt x="464687" y="1763250"/>
                  </a:lnTo>
                  <a:lnTo>
                    <a:pt x="451850" y="1782302"/>
                  </a:lnTo>
                  <a:lnTo>
                    <a:pt x="432798" y="1795139"/>
                  </a:lnTo>
                  <a:lnTo>
                    <a:pt x="409448" y="1799844"/>
                  </a:lnTo>
                  <a:lnTo>
                    <a:pt x="59944" y="1799844"/>
                  </a:lnTo>
                  <a:lnTo>
                    <a:pt x="36609" y="1795139"/>
                  </a:lnTo>
                  <a:lnTo>
                    <a:pt x="17556" y="1782302"/>
                  </a:lnTo>
                  <a:lnTo>
                    <a:pt x="4710" y="1763250"/>
                  </a:lnTo>
                  <a:lnTo>
                    <a:pt x="0" y="1739900"/>
                  </a:lnTo>
                  <a:lnTo>
                    <a:pt x="0" y="1500124"/>
                  </a:lnTo>
                  <a:close/>
                </a:path>
                <a:path w="469900" h="2161540">
                  <a:moveTo>
                    <a:pt x="0" y="1860042"/>
                  </a:moveTo>
                  <a:lnTo>
                    <a:pt x="4730" y="1836598"/>
                  </a:lnTo>
                  <a:lnTo>
                    <a:pt x="17630" y="1817465"/>
                  </a:lnTo>
                  <a:lnTo>
                    <a:pt x="36765" y="1804570"/>
                  </a:lnTo>
                  <a:lnTo>
                    <a:pt x="60198" y="1799844"/>
                  </a:lnTo>
                  <a:lnTo>
                    <a:pt x="409194" y="1799844"/>
                  </a:lnTo>
                  <a:lnTo>
                    <a:pt x="432637" y="1804570"/>
                  </a:lnTo>
                  <a:lnTo>
                    <a:pt x="451770" y="1817465"/>
                  </a:lnTo>
                  <a:lnTo>
                    <a:pt x="464665" y="1836598"/>
                  </a:lnTo>
                  <a:lnTo>
                    <a:pt x="469392" y="1860042"/>
                  </a:lnTo>
                  <a:lnTo>
                    <a:pt x="469392" y="2100834"/>
                  </a:lnTo>
                  <a:lnTo>
                    <a:pt x="464665" y="2124277"/>
                  </a:lnTo>
                  <a:lnTo>
                    <a:pt x="451770" y="2143410"/>
                  </a:lnTo>
                  <a:lnTo>
                    <a:pt x="432637" y="2156305"/>
                  </a:lnTo>
                  <a:lnTo>
                    <a:pt x="409194" y="2161032"/>
                  </a:lnTo>
                  <a:lnTo>
                    <a:pt x="60198" y="2161032"/>
                  </a:lnTo>
                  <a:lnTo>
                    <a:pt x="36765" y="2156305"/>
                  </a:lnTo>
                  <a:lnTo>
                    <a:pt x="17630" y="2143410"/>
                  </a:lnTo>
                  <a:lnTo>
                    <a:pt x="4730" y="2124277"/>
                  </a:lnTo>
                  <a:lnTo>
                    <a:pt x="0" y="2100834"/>
                  </a:lnTo>
                  <a:lnTo>
                    <a:pt x="0" y="1860042"/>
                  </a:lnTo>
                  <a:close/>
                </a:path>
              </a:pathLst>
            </a:custGeom>
            <a:ln w="19812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0610" y="4667250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4">
                  <a:moveTo>
                    <a:pt x="0" y="0"/>
                  </a:moveTo>
                  <a:lnTo>
                    <a:pt x="0" y="319277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0610" y="4985766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>
                  <a:moveTo>
                    <a:pt x="0" y="0"/>
                  </a:moveTo>
                  <a:lnTo>
                    <a:pt x="450342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914" y="4306062"/>
              <a:ext cx="469900" cy="361315"/>
            </a:xfrm>
            <a:custGeom>
              <a:avLst/>
              <a:gdLst/>
              <a:ahLst/>
              <a:cxnLst/>
              <a:rect l="l" t="t" r="r" b="b"/>
              <a:pathLst>
                <a:path w="469900" h="361314">
                  <a:moveTo>
                    <a:pt x="0" y="60198"/>
                  </a:moveTo>
                  <a:lnTo>
                    <a:pt x="4730" y="36754"/>
                  </a:lnTo>
                  <a:lnTo>
                    <a:pt x="17630" y="17621"/>
                  </a:lnTo>
                  <a:lnTo>
                    <a:pt x="36765" y="4726"/>
                  </a:lnTo>
                  <a:lnTo>
                    <a:pt x="60198" y="0"/>
                  </a:lnTo>
                  <a:lnTo>
                    <a:pt x="409194" y="0"/>
                  </a:lnTo>
                  <a:lnTo>
                    <a:pt x="432637" y="4726"/>
                  </a:lnTo>
                  <a:lnTo>
                    <a:pt x="451770" y="17621"/>
                  </a:lnTo>
                  <a:lnTo>
                    <a:pt x="464665" y="36754"/>
                  </a:lnTo>
                  <a:lnTo>
                    <a:pt x="469392" y="60198"/>
                  </a:lnTo>
                  <a:lnTo>
                    <a:pt x="469392" y="300989"/>
                  </a:lnTo>
                  <a:lnTo>
                    <a:pt x="464665" y="324433"/>
                  </a:lnTo>
                  <a:lnTo>
                    <a:pt x="451770" y="343566"/>
                  </a:lnTo>
                  <a:lnTo>
                    <a:pt x="432637" y="356461"/>
                  </a:lnTo>
                  <a:lnTo>
                    <a:pt x="409194" y="361188"/>
                  </a:lnTo>
                  <a:lnTo>
                    <a:pt x="60198" y="361188"/>
                  </a:lnTo>
                  <a:lnTo>
                    <a:pt x="36765" y="356461"/>
                  </a:lnTo>
                  <a:lnTo>
                    <a:pt x="17630" y="343566"/>
                  </a:lnTo>
                  <a:lnTo>
                    <a:pt x="4730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9812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08988" y="2176272"/>
            <a:ext cx="497205" cy="288290"/>
          </a:xfrm>
          <a:prstGeom prst="rect">
            <a:avLst/>
          </a:prstGeom>
          <a:ln w="12191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5811" y="2176272"/>
            <a:ext cx="329565" cy="288290"/>
          </a:xfrm>
          <a:prstGeom prst="rect">
            <a:avLst/>
          </a:prstGeom>
          <a:ln w="12191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AH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8988" y="2535935"/>
            <a:ext cx="82613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4995" y="2535935"/>
            <a:ext cx="327660" cy="288290"/>
          </a:xfrm>
          <a:prstGeom prst="rect">
            <a:avLst/>
          </a:prstGeom>
          <a:ln w="12191">
            <a:solidFill>
              <a:srgbClr val="252525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15"/>
              </a:spcBef>
            </a:pPr>
            <a:r>
              <a:rPr sz="1000" spc="-15" dirty="0">
                <a:latin typeface="Arial"/>
                <a:cs typeface="Arial"/>
              </a:rPr>
              <a:t>PH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8988" y="2901695"/>
            <a:ext cx="1152525" cy="288290"/>
          </a:xfrm>
          <a:prstGeom prst="rect">
            <a:avLst/>
          </a:prstGeom>
          <a:ln w="12191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1132" y="2901695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SH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8988" y="3256788"/>
            <a:ext cx="148018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8791" y="3256788"/>
            <a:ext cx="32956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509"/>
              </a:spcBef>
            </a:pPr>
            <a:r>
              <a:rPr sz="1000" spc="10" dirty="0">
                <a:latin typeface="Arial"/>
                <a:cs typeface="Arial"/>
              </a:rPr>
              <a:t>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8988" y="3616452"/>
            <a:ext cx="1815464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15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24071" y="3616452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515"/>
              </a:spcBef>
            </a:pPr>
            <a:r>
              <a:rPr sz="1000" spc="-5" dirty="0">
                <a:latin typeface="Arial"/>
                <a:cs typeface="Arial"/>
              </a:rPr>
              <a:t>NH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14855" y="3971544"/>
          <a:ext cx="2759709" cy="288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6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4279391" y="2095500"/>
            <a:ext cx="4183379" cy="2903220"/>
            <a:chOff x="4279391" y="2095500"/>
            <a:chExt cx="4183379" cy="2903220"/>
          </a:xfrm>
        </p:grpSpPr>
        <p:sp>
          <p:nvSpPr>
            <p:cNvPr id="20" name="object 20"/>
            <p:cNvSpPr/>
            <p:nvPr/>
          </p:nvSpPr>
          <p:spPr>
            <a:xfrm>
              <a:off x="4279391" y="4985766"/>
              <a:ext cx="3938904" cy="0"/>
            </a:xfrm>
            <a:custGeom>
              <a:avLst/>
              <a:gdLst/>
              <a:ahLst/>
              <a:cxnLst/>
              <a:rect l="l" t="t" r="r" b="b"/>
              <a:pathLst>
                <a:path w="3938904">
                  <a:moveTo>
                    <a:pt x="0" y="0"/>
                  </a:moveTo>
                  <a:lnTo>
                    <a:pt x="3938905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18170" y="4626101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360425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83473" y="2105405"/>
              <a:ext cx="469900" cy="2520950"/>
            </a:xfrm>
            <a:custGeom>
              <a:avLst/>
              <a:gdLst/>
              <a:ahLst/>
              <a:cxnLst/>
              <a:rect l="l" t="t" r="r" b="b"/>
              <a:pathLst>
                <a:path w="469900" h="2520950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409448" y="0"/>
                  </a:lnTo>
                  <a:lnTo>
                    <a:pt x="432798" y="4704"/>
                  </a:lnTo>
                  <a:lnTo>
                    <a:pt x="451850" y="17541"/>
                  </a:lnTo>
                  <a:lnTo>
                    <a:pt x="464687" y="36593"/>
                  </a:lnTo>
                  <a:lnTo>
                    <a:pt x="469392" y="59944"/>
                  </a:lnTo>
                  <a:lnTo>
                    <a:pt x="469392" y="299720"/>
                  </a:lnTo>
                  <a:lnTo>
                    <a:pt x="464687" y="323070"/>
                  </a:lnTo>
                  <a:lnTo>
                    <a:pt x="451850" y="342122"/>
                  </a:lnTo>
                  <a:lnTo>
                    <a:pt x="432798" y="354959"/>
                  </a:lnTo>
                  <a:lnTo>
                    <a:pt x="409448" y="359664"/>
                  </a:lnTo>
                  <a:lnTo>
                    <a:pt x="59944" y="359664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  <a:path w="469900" h="2520950">
                  <a:moveTo>
                    <a:pt x="0" y="419608"/>
                  </a:moveTo>
                  <a:lnTo>
                    <a:pt x="4704" y="396257"/>
                  </a:lnTo>
                  <a:lnTo>
                    <a:pt x="17541" y="377205"/>
                  </a:lnTo>
                  <a:lnTo>
                    <a:pt x="36593" y="364368"/>
                  </a:lnTo>
                  <a:lnTo>
                    <a:pt x="59944" y="359664"/>
                  </a:lnTo>
                  <a:lnTo>
                    <a:pt x="409448" y="359664"/>
                  </a:lnTo>
                  <a:lnTo>
                    <a:pt x="432798" y="364368"/>
                  </a:lnTo>
                  <a:lnTo>
                    <a:pt x="451850" y="377205"/>
                  </a:lnTo>
                  <a:lnTo>
                    <a:pt x="464687" y="396257"/>
                  </a:lnTo>
                  <a:lnTo>
                    <a:pt x="469392" y="419608"/>
                  </a:lnTo>
                  <a:lnTo>
                    <a:pt x="469392" y="659384"/>
                  </a:lnTo>
                  <a:lnTo>
                    <a:pt x="464687" y="682734"/>
                  </a:lnTo>
                  <a:lnTo>
                    <a:pt x="451850" y="701786"/>
                  </a:lnTo>
                  <a:lnTo>
                    <a:pt x="432798" y="714623"/>
                  </a:lnTo>
                  <a:lnTo>
                    <a:pt x="409448" y="719328"/>
                  </a:lnTo>
                  <a:lnTo>
                    <a:pt x="59944" y="719328"/>
                  </a:lnTo>
                  <a:lnTo>
                    <a:pt x="36593" y="714623"/>
                  </a:lnTo>
                  <a:lnTo>
                    <a:pt x="17541" y="701786"/>
                  </a:lnTo>
                  <a:lnTo>
                    <a:pt x="4704" y="682734"/>
                  </a:lnTo>
                  <a:lnTo>
                    <a:pt x="0" y="659384"/>
                  </a:lnTo>
                  <a:lnTo>
                    <a:pt x="0" y="419608"/>
                  </a:lnTo>
                  <a:close/>
                </a:path>
                <a:path w="469900" h="2520950">
                  <a:moveTo>
                    <a:pt x="0" y="779526"/>
                  </a:moveTo>
                  <a:lnTo>
                    <a:pt x="4726" y="756082"/>
                  </a:lnTo>
                  <a:lnTo>
                    <a:pt x="17621" y="736949"/>
                  </a:lnTo>
                  <a:lnTo>
                    <a:pt x="36754" y="724054"/>
                  </a:lnTo>
                  <a:lnTo>
                    <a:pt x="60198" y="719328"/>
                  </a:lnTo>
                  <a:lnTo>
                    <a:pt x="409194" y="719328"/>
                  </a:lnTo>
                  <a:lnTo>
                    <a:pt x="432637" y="724054"/>
                  </a:lnTo>
                  <a:lnTo>
                    <a:pt x="451770" y="736949"/>
                  </a:lnTo>
                  <a:lnTo>
                    <a:pt x="464665" y="756082"/>
                  </a:lnTo>
                  <a:lnTo>
                    <a:pt x="469392" y="779526"/>
                  </a:lnTo>
                  <a:lnTo>
                    <a:pt x="469392" y="1020318"/>
                  </a:lnTo>
                  <a:lnTo>
                    <a:pt x="464665" y="1043761"/>
                  </a:lnTo>
                  <a:lnTo>
                    <a:pt x="451770" y="1062894"/>
                  </a:lnTo>
                  <a:lnTo>
                    <a:pt x="432637" y="1075789"/>
                  </a:lnTo>
                  <a:lnTo>
                    <a:pt x="409194" y="1080516"/>
                  </a:lnTo>
                  <a:lnTo>
                    <a:pt x="60198" y="1080516"/>
                  </a:lnTo>
                  <a:lnTo>
                    <a:pt x="36754" y="1075789"/>
                  </a:lnTo>
                  <a:lnTo>
                    <a:pt x="17621" y="1062894"/>
                  </a:lnTo>
                  <a:lnTo>
                    <a:pt x="4726" y="1043761"/>
                  </a:lnTo>
                  <a:lnTo>
                    <a:pt x="0" y="1020318"/>
                  </a:lnTo>
                  <a:lnTo>
                    <a:pt x="0" y="779526"/>
                  </a:lnTo>
                  <a:close/>
                </a:path>
                <a:path w="469900" h="2520950">
                  <a:moveTo>
                    <a:pt x="0" y="1140460"/>
                  </a:moveTo>
                  <a:lnTo>
                    <a:pt x="4704" y="1117109"/>
                  </a:lnTo>
                  <a:lnTo>
                    <a:pt x="17541" y="1098057"/>
                  </a:lnTo>
                  <a:lnTo>
                    <a:pt x="36593" y="1085220"/>
                  </a:lnTo>
                  <a:lnTo>
                    <a:pt x="59944" y="1080516"/>
                  </a:lnTo>
                  <a:lnTo>
                    <a:pt x="409448" y="1080516"/>
                  </a:lnTo>
                  <a:lnTo>
                    <a:pt x="432798" y="1085220"/>
                  </a:lnTo>
                  <a:lnTo>
                    <a:pt x="451850" y="1098057"/>
                  </a:lnTo>
                  <a:lnTo>
                    <a:pt x="464687" y="1117109"/>
                  </a:lnTo>
                  <a:lnTo>
                    <a:pt x="469392" y="1140460"/>
                  </a:lnTo>
                  <a:lnTo>
                    <a:pt x="469392" y="1380236"/>
                  </a:lnTo>
                  <a:lnTo>
                    <a:pt x="464687" y="1403586"/>
                  </a:lnTo>
                  <a:lnTo>
                    <a:pt x="451850" y="1422638"/>
                  </a:lnTo>
                  <a:lnTo>
                    <a:pt x="432798" y="1435475"/>
                  </a:lnTo>
                  <a:lnTo>
                    <a:pt x="409448" y="1440180"/>
                  </a:lnTo>
                  <a:lnTo>
                    <a:pt x="59944" y="1440180"/>
                  </a:lnTo>
                  <a:lnTo>
                    <a:pt x="36593" y="1435475"/>
                  </a:lnTo>
                  <a:lnTo>
                    <a:pt x="17541" y="1422638"/>
                  </a:lnTo>
                  <a:lnTo>
                    <a:pt x="4704" y="1403586"/>
                  </a:lnTo>
                  <a:lnTo>
                    <a:pt x="0" y="1380236"/>
                  </a:lnTo>
                  <a:lnTo>
                    <a:pt x="0" y="1140460"/>
                  </a:lnTo>
                  <a:close/>
                </a:path>
                <a:path w="469900" h="2520950">
                  <a:moveTo>
                    <a:pt x="0" y="1500124"/>
                  </a:moveTo>
                  <a:lnTo>
                    <a:pt x="4704" y="1476773"/>
                  </a:lnTo>
                  <a:lnTo>
                    <a:pt x="17541" y="1457721"/>
                  </a:lnTo>
                  <a:lnTo>
                    <a:pt x="36593" y="1444884"/>
                  </a:lnTo>
                  <a:lnTo>
                    <a:pt x="59944" y="1440180"/>
                  </a:lnTo>
                  <a:lnTo>
                    <a:pt x="409448" y="1440180"/>
                  </a:lnTo>
                  <a:lnTo>
                    <a:pt x="432798" y="1444884"/>
                  </a:lnTo>
                  <a:lnTo>
                    <a:pt x="451850" y="1457721"/>
                  </a:lnTo>
                  <a:lnTo>
                    <a:pt x="464687" y="1476773"/>
                  </a:lnTo>
                  <a:lnTo>
                    <a:pt x="469392" y="1500124"/>
                  </a:lnTo>
                  <a:lnTo>
                    <a:pt x="469392" y="1739900"/>
                  </a:lnTo>
                  <a:lnTo>
                    <a:pt x="464687" y="1763250"/>
                  </a:lnTo>
                  <a:lnTo>
                    <a:pt x="451850" y="1782302"/>
                  </a:lnTo>
                  <a:lnTo>
                    <a:pt x="432798" y="1795139"/>
                  </a:lnTo>
                  <a:lnTo>
                    <a:pt x="409448" y="1799844"/>
                  </a:lnTo>
                  <a:lnTo>
                    <a:pt x="59944" y="1799844"/>
                  </a:lnTo>
                  <a:lnTo>
                    <a:pt x="36593" y="1795139"/>
                  </a:lnTo>
                  <a:lnTo>
                    <a:pt x="17541" y="1782302"/>
                  </a:lnTo>
                  <a:lnTo>
                    <a:pt x="4704" y="1763250"/>
                  </a:lnTo>
                  <a:lnTo>
                    <a:pt x="0" y="1739900"/>
                  </a:lnTo>
                  <a:lnTo>
                    <a:pt x="0" y="1500124"/>
                  </a:lnTo>
                  <a:close/>
                </a:path>
                <a:path w="469900" h="2520950">
                  <a:moveTo>
                    <a:pt x="0" y="1860042"/>
                  </a:moveTo>
                  <a:lnTo>
                    <a:pt x="4726" y="1836598"/>
                  </a:lnTo>
                  <a:lnTo>
                    <a:pt x="17621" y="1817465"/>
                  </a:lnTo>
                  <a:lnTo>
                    <a:pt x="36754" y="1804570"/>
                  </a:lnTo>
                  <a:lnTo>
                    <a:pt x="60198" y="1799844"/>
                  </a:lnTo>
                  <a:lnTo>
                    <a:pt x="409194" y="1799844"/>
                  </a:lnTo>
                  <a:lnTo>
                    <a:pt x="432637" y="1804570"/>
                  </a:lnTo>
                  <a:lnTo>
                    <a:pt x="451770" y="1817465"/>
                  </a:lnTo>
                  <a:lnTo>
                    <a:pt x="464665" y="1836598"/>
                  </a:lnTo>
                  <a:lnTo>
                    <a:pt x="469392" y="1860042"/>
                  </a:lnTo>
                  <a:lnTo>
                    <a:pt x="469392" y="2100834"/>
                  </a:lnTo>
                  <a:lnTo>
                    <a:pt x="464665" y="2124277"/>
                  </a:lnTo>
                  <a:lnTo>
                    <a:pt x="451770" y="2143410"/>
                  </a:lnTo>
                  <a:lnTo>
                    <a:pt x="432637" y="2156305"/>
                  </a:lnTo>
                  <a:lnTo>
                    <a:pt x="409194" y="2161032"/>
                  </a:lnTo>
                  <a:lnTo>
                    <a:pt x="60198" y="2161032"/>
                  </a:lnTo>
                  <a:lnTo>
                    <a:pt x="36754" y="2156305"/>
                  </a:lnTo>
                  <a:lnTo>
                    <a:pt x="17621" y="2143410"/>
                  </a:lnTo>
                  <a:lnTo>
                    <a:pt x="4726" y="2124277"/>
                  </a:lnTo>
                  <a:lnTo>
                    <a:pt x="0" y="2100834"/>
                  </a:lnTo>
                  <a:lnTo>
                    <a:pt x="0" y="1860042"/>
                  </a:lnTo>
                  <a:close/>
                </a:path>
                <a:path w="469900" h="2520950">
                  <a:moveTo>
                    <a:pt x="0" y="2219706"/>
                  </a:moveTo>
                  <a:lnTo>
                    <a:pt x="4726" y="2196262"/>
                  </a:lnTo>
                  <a:lnTo>
                    <a:pt x="17621" y="2177129"/>
                  </a:lnTo>
                  <a:lnTo>
                    <a:pt x="36754" y="2164234"/>
                  </a:lnTo>
                  <a:lnTo>
                    <a:pt x="60198" y="2159508"/>
                  </a:lnTo>
                  <a:lnTo>
                    <a:pt x="409194" y="2159508"/>
                  </a:lnTo>
                  <a:lnTo>
                    <a:pt x="432637" y="2164234"/>
                  </a:lnTo>
                  <a:lnTo>
                    <a:pt x="451770" y="2177129"/>
                  </a:lnTo>
                  <a:lnTo>
                    <a:pt x="464665" y="2196262"/>
                  </a:lnTo>
                  <a:lnTo>
                    <a:pt x="469392" y="2219706"/>
                  </a:lnTo>
                  <a:lnTo>
                    <a:pt x="469392" y="2460498"/>
                  </a:lnTo>
                  <a:lnTo>
                    <a:pt x="464665" y="2483941"/>
                  </a:lnTo>
                  <a:lnTo>
                    <a:pt x="451770" y="2503074"/>
                  </a:lnTo>
                  <a:lnTo>
                    <a:pt x="432637" y="2515969"/>
                  </a:lnTo>
                  <a:lnTo>
                    <a:pt x="409194" y="2520696"/>
                  </a:lnTo>
                  <a:lnTo>
                    <a:pt x="60198" y="2520696"/>
                  </a:lnTo>
                  <a:lnTo>
                    <a:pt x="36754" y="2515969"/>
                  </a:lnTo>
                  <a:lnTo>
                    <a:pt x="17621" y="2503074"/>
                  </a:lnTo>
                  <a:lnTo>
                    <a:pt x="4726" y="2483941"/>
                  </a:lnTo>
                  <a:lnTo>
                    <a:pt x="0" y="2460498"/>
                  </a:lnTo>
                  <a:lnTo>
                    <a:pt x="0" y="2219706"/>
                  </a:lnTo>
                  <a:close/>
                </a:path>
              </a:pathLst>
            </a:custGeom>
            <a:ln w="19812">
              <a:solidFill>
                <a:srgbClr val="2C2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56829" y="2158949"/>
            <a:ext cx="125095" cy="240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7770" y="2200401"/>
            <a:ext cx="125095" cy="2400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0952" y="4841747"/>
            <a:ext cx="275844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bit </a:t>
            </a:r>
            <a:r>
              <a:rPr sz="1000" spc="-5" dirty="0">
                <a:latin typeface="Arial"/>
                <a:cs typeface="Arial"/>
              </a:rPr>
              <a:t>stream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4219" y="2176272"/>
            <a:ext cx="49847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66559" y="2176272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AH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66559" y="2535935"/>
            <a:ext cx="82613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15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38900" y="2535935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15"/>
              </a:spcBef>
            </a:pPr>
            <a:r>
              <a:rPr sz="1000" spc="-15" dirty="0">
                <a:latin typeface="Arial"/>
                <a:cs typeface="Arial"/>
              </a:rPr>
              <a:t>PH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40423" y="2901695"/>
            <a:ext cx="115252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2764" y="2901695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SH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12764" y="3256788"/>
            <a:ext cx="148018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83579" y="3256788"/>
            <a:ext cx="329565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509"/>
              </a:spcBef>
            </a:pPr>
            <a:r>
              <a:rPr sz="1000" spc="10" dirty="0">
                <a:latin typeface="Arial"/>
                <a:cs typeface="Arial"/>
              </a:rPr>
              <a:t>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7484" y="3616452"/>
            <a:ext cx="1815464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515"/>
              </a:spcBef>
            </a:pPr>
            <a:r>
              <a:rPr sz="1000" spc="-1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49823" y="3616452"/>
            <a:ext cx="327660" cy="288290"/>
          </a:xfrm>
          <a:prstGeom prst="rect">
            <a:avLst/>
          </a:prstGeom>
          <a:ln w="12192">
            <a:solidFill>
              <a:srgbClr val="252525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515"/>
              </a:spcBef>
            </a:pPr>
            <a:r>
              <a:rPr sz="1000" spc="-5" dirty="0">
                <a:latin typeface="Arial"/>
                <a:cs typeface="Arial"/>
              </a:rPr>
              <a:t>NH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5116067" y="3971544"/>
          <a:ext cx="2757805" cy="288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6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252525"/>
                      </a:solidFill>
                      <a:prstDash val="solid"/>
                    </a:lnL>
                    <a:lnR w="12700">
                      <a:solidFill>
                        <a:srgbClr val="252525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4139565" y="5253354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med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um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402"/>
            <a:ext cx="558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Communication </a:t>
            </a:r>
            <a:r>
              <a:rPr sz="3600" spc="-5" dirty="0"/>
              <a:t>across</a:t>
            </a:r>
            <a:r>
              <a:rPr sz="3600" spc="-95" dirty="0"/>
              <a:t> </a:t>
            </a:r>
            <a:r>
              <a:rPr sz="3600" dirty="0"/>
              <a:t>OSI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1176112"/>
            <a:ext cx="7039936" cy="805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719" y="2134705"/>
            <a:ext cx="8509877" cy="37872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3721</Words>
  <Application>Microsoft Office PowerPoint</Application>
  <PresentationFormat>Ekran Gösterisi (4:3)</PresentationFormat>
  <Paragraphs>769</Paragraphs>
  <Slides>72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72</vt:i4>
      </vt:variant>
    </vt:vector>
  </HeadingPairs>
  <TitlesOfParts>
    <vt:vector size="80" baseType="lpstr">
      <vt:lpstr>Calibri</vt:lpstr>
      <vt:lpstr>Arial</vt:lpstr>
      <vt:lpstr>Wingdings</vt:lpstr>
      <vt:lpstr>MS PGothic</vt:lpstr>
      <vt:lpstr>Times New Roman</vt:lpstr>
      <vt:lpstr>Sitka Small</vt:lpstr>
      <vt:lpstr>Courier New</vt:lpstr>
      <vt:lpstr>Office Theme</vt:lpstr>
      <vt:lpstr>PowerPoint Sunusu</vt:lpstr>
      <vt:lpstr>Outline</vt:lpstr>
      <vt:lpstr>Network Security Concepts</vt:lpstr>
      <vt:lpstr>Communication Architecture</vt:lpstr>
      <vt:lpstr>Communication Protocol Architecture</vt:lpstr>
      <vt:lpstr>OSI – Open Systems Interconnection</vt:lpstr>
      <vt:lpstr>The OSI Protocol Stack</vt:lpstr>
      <vt:lpstr>Communication across OSI</vt:lpstr>
      <vt:lpstr>Communication across OSI</vt:lpstr>
      <vt:lpstr>TCP/IP Protocol Architecture</vt:lpstr>
      <vt:lpstr>OSI model vs. TCP/IP model (The Internet)</vt:lpstr>
      <vt:lpstr>TCP/IP Model</vt:lpstr>
      <vt:lpstr>Communication Security Analogy</vt:lpstr>
      <vt:lpstr>Security Protocols</vt:lpstr>
      <vt:lpstr>Security Protocols Overview</vt:lpstr>
      <vt:lpstr>PowerPoint Sunusu</vt:lpstr>
      <vt:lpstr>SSL/TLS: History</vt:lpstr>
      <vt:lpstr>SSL/TLS Protocol versions</vt:lpstr>
      <vt:lpstr>TLS: Overview</vt:lpstr>
      <vt:lpstr>TLS: Layer 4 Security</vt:lpstr>
      <vt:lpstr>TLS: Protocol Stack</vt:lpstr>
      <vt:lpstr>TLS: Architecture Overview</vt:lpstr>
      <vt:lpstr>TLS: Handshake Protocol</vt:lpstr>
      <vt:lpstr>TLS: Handshake  Four phases</vt:lpstr>
      <vt:lpstr>TLS: Simplified RSA-based Handshake</vt:lpstr>
      <vt:lpstr>TLS: Elements of Handshake</vt:lpstr>
      <vt:lpstr>TLS: Elements of Handshake</vt:lpstr>
      <vt:lpstr>TLS: Record Protocol Overview</vt:lpstr>
      <vt:lpstr>TLS: Record Protocol Operation</vt:lpstr>
      <vt:lpstr>TLS: Key Exchange</vt:lpstr>
      <vt:lpstr>Illustration of DH Key Exchange</vt:lpstr>
      <vt:lpstr>Diffie Hellman Key exchange</vt:lpstr>
      <vt:lpstr>Weakness of DH Key Exchange</vt:lpstr>
      <vt:lpstr>TLS: Key Exchange</vt:lpstr>
      <vt:lpstr>TLS Key Exchange</vt:lpstr>
      <vt:lpstr>TLS: Symmetric key derivation</vt:lpstr>
      <vt:lpstr>SSL/TLS Challenges</vt:lpstr>
      <vt:lpstr>SSL Stripping Attack</vt:lpstr>
      <vt:lpstr>HSTS – HTTP Strict Transport Security</vt:lpstr>
      <vt:lpstr>Preventing SSL Stripping with HSTS</vt:lpstr>
      <vt:lpstr>Phishing and failed authentication</vt:lpstr>
      <vt:lpstr>PowerPoint Sunusu</vt:lpstr>
      <vt:lpstr>IPSec:  Introduction</vt:lpstr>
      <vt:lpstr>PowerPoint Sunusu</vt:lpstr>
      <vt:lpstr>IPSec: Security Services</vt:lpstr>
      <vt:lpstr>IPSec: Security Services</vt:lpstr>
      <vt:lpstr>IPSec: Common Architectures</vt:lpstr>
      <vt:lpstr>IPSec: Gateway-to-Gateway Architecture</vt:lpstr>
      <vt:lpstr>IPSec: Host-to-Gateway Architecture</vt:lpstr>
      <vt:lpstr>IPSec: Host-to-Host Architecture</vt:lpstr>
      <vt:lpstr>IPSec:  Protocols Types</vt:lpstr>
      <vt:lpstr>IPSec: Modes of operation</vt:lpstr>
      <vt:lpstr>Transport Mode ESP</vt:lpstr>
      <vt:lpstr>IPSec - ESP in Transport Mode:  Outbound Packet Processing</vt:lpstr>
      <vt:lpstr>Tunnel Mode ESP</vt:lpstr>
      <vt:lpstr>IPSec - ESP in Tunnel Mode:  Outbound Packet Processing</vt:lpstr>
      <vt:lpstr>Security Associations</vt:lpstr>
      <vt:lpstr>Key Exchange</vt:lpstr>
      <vt:lpstr>PowerPoint Sunusu</vt:lpstr>
      <vt:lpstr>Typical usage of IPSec: VPN</vt:lpstr>
      <vt:lpstr>Risks of using IPSec for VPN</vt:lpstr>
      <vt:lpstr>Risk of using VPN</vt:lpstr>
      <vt:lpstr>Cloud VPN</vt:lpstr>
      <vt:lpstr>Cloud VPN  Hosted VPN  VPNaaS</vt:lpstr>
      <vt:lpstr>VPN Browsing – via VPN Proxy</vt:lpstr>
      <vt:lpstr>Tor – The Onion Router</vt:lpstr>
      <vt:lpstr>PowerPoint Sunusu</vt:lpstr>
      <vt:lpstr>PowerPoint Sunusu</vt:lpstr>
      <vt:lpstr>PowerPoint Sunusu</vt:lpstr>
      <vt:lpstr>„Onion“ Message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ngr</dc:creator>
  <cp:lastModifiedBy>Furkan Gözükara</cp:lastModifiedBy>
  <cp:revision>4</cp:revision>
  <dcterms:created xsi:type="dcterms:W3CDTF">2020-12-09T17:11:16Z</dcterms:created>
  <dcterms:modified xsi:type="dcterms:W3CDTF">2020-12-20T19:02:32Z</dcterms:modified>
</cp:coreProperties>
</file>